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3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0" r:id="rId43"/>
    <p:sldId id="301" r:id="rId44"/>
    <p:sldId id="353" r:id="rId45"/>
    <p:sldId id="296" r:id="rId46"/>
    <p:sldId id="297" r:id="rId47"/>
    <p:sldId id="299" r:id="rId48"/>
    <p:sldId id="302" r:id="rId49"/>
    <p:sldId id="359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54" r:id="rId59"/>
    <p:sldId id="311" r:id="rId60"/>
    <p:sldId id="312" r:id="rId61"/>
    <p:sldId id="358" r:id="rId62"/>
    <p:sldId id="356" r:id="rId63"/>
    <p:sldId id="357" r:id="rId64"/>
    <p:sldId id="313" r:id="rId65"/>
    <p:sldId id="315" r:id="rId66"/>
    <p:sldId id="316" r:id="rId67"/>
    <p:sldId id="317" r:id="rId68"/>
    <p:sldId id="314" r:id="rId69"/>
    <p:sldId id="318" r:id="rId70"/>
    <p:sldId id="320" r:id="rId71"/>
    <p:sldId id="321" r:id="rId72"/>
    <p:sldId id="319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6" r:id="rId83"/>
    <p:sldId id="337" r:id="rId84"/>
    <p:sldId id="338" r:id="rId85"/>
    <p:sldId id="340" r:id="rId86"/>
    <p:sldId id="339" r:id="rId87"/>
    <p:sldId id="341" r:id="rId88"/>
    <p:sldId id="331" r:id="rId89"/>
    <p:sldId id="333" r:id="rId90"/>
    <p:sldId id="332" r:id="rId91"/>
    <p:sldId id="334" r:id="rId92"/>
    <p:sldId id="335" r:id="rId93"/>
    <p:sldId id="342" r:id="rId94"/>
    <p:sldId id="344" r:id="rId95"/>
    <p:sldId id="343" r:id="rId96"/>
    <p:sldId id="345" r:id="rId97"/>
    <p:sldId id="346" r:id="rId98"/>
    <p:sldId id="349" r:id="rId99"/>
    <p:sldId id="347" r:id="rId100"/>
    <p:sldId id="348" r:id="rId101"/>
    <p:sldId id="350" r:id="rId102"/>
    <p:sldId id="351" r:id="rId103"/>
    <p:sldId id="352" r:id="rId104"/>
    <p:sldId id="355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microsoft.com/office/2007/relationships/hdphoto" Target="../media/hdphoto11.wdp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source=images&amp;cd=&amp;cad=rja&amp;uact=8&amp;ved=0ahUKEwiGr5LQivTXAhUErJQKHahkDx0QjRwIBw&amp;url=https://www.fotolia.com/tag/%22teacher%20cartoon%22&amp;psig=AOvVaw2mj4sV-oGYcMykEdYZeE49&amp;ust=151260490558990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iGr5LQivTXAhUErJQKHahkDx0QjRwIBw&amp;url=https://www.fotolia.com/tag/%22teacher%20cartoon%22&amp;psig=AOvVaw2mj4sV-oGYcMykEdYZeE49&amp;ust=15126049055899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Encouraging Training Interaction</a:t>
            </a:r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8001000" cy="1600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Presenter:</a:t>
            </a:r>
          </a:p>
          <a:p>
            <a:pPr algn="l"/>
            <a:endParaRPr lang="en-US" sz="500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Robbie Bergstrom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Assistant County Clerk, County of Tuolumne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9906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60198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ff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126615" cy="20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offee_01_bg_031106"/>
          <p:cNvPicPr/>
          <p:nvPr/>
        </p:nvPicPr>
        <p:blipFill>
          <a:blip r:embed="rId3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01" y="4572000"/>
            <a:ext cx="1155065" cy="86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6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Three basic ideas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we train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I’ve found there are 3 basic ideas to consider when creating a lesson within training.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they are put together, it helps keeps participants involved.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Give them time to answer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9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5029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“Happiness Lies in Contentment”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:\Procedures - Elections\Procedures in Progress - Elections\Keep em' Awake Training Material\Images\tall_ZhiZuChangLe_To_be_content_be_hap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32" y="2559170"/>
            <a:ext cx="1832659" cy="361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5029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“Happiness Lies in Contentment”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:\Procedures - Elections\Procedures in Progress - Elections\Keep em' Awake Training Material\Images\Ridg7qK5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1644" y="2615055"/>
            <a:ext cx="2086312" cy="20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4648200" y="2514600"/>
            <a:ext cx="2362200" cy="908649"/>
          </a:xfrm>
          <a:prstGeom prst="wedgeRoundRectCallout">
            <a:avLst>
              <a:gd name="adj1" fmla="val 86995"/>
              <a:gd name="adj2" fmla="val 30418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you’re satisfied, your happy.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S:\Procedures - Elections\Procedures in Progress - Elections\Keep em' Awake Training Material\Images\silhouette-woman-and-man-cro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7"/>
          <a:stretch/>
        </p:blipFill>
        <p:spPr bwMode="auto">
          <a:xfrm flipH="1">
            <a:off x="984848" y="3810000"/>
            <a:ext cx="914400" cy="1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971800" y="3733800"/>
            <a:ext cx="2286000" cy="654632"/>
          </a:xfrm>
          <a:prstGeom prst="wedgeRoundRectCallout">
            <a:avLst>
              <a:gd name="adj1" fmla="val -97886"/>
              <a:gd name="adj2" fmla="val 6721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Oh, I like my job!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S:\Procedures - Elections\Procedures in Progress - Elections\Keep em' Awake Training Material\Images\a3dcf716913a0595ecdfcf492b32568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39" y="4663019"/>
            <a:ext cx="931961" cy="12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2209800" y="4724400"/>
            <a:ext cx="3657600" cy="908649"/>
          </a:xfrm>
          <a:prstGeom prst="wedgeRoundRectCallout">
            <a:avLst>
              <a:gd name="adj1" fmla="val 68340"/>
              <a:gd name="adj2" fmla="val 10482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Ugh! I hate that phrase! It’s just an excuse to stop trying.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S:\Procedures - Elections\Procedures in Progress - Elections\Keep em' Awake Training Material\Images\man-294173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141" flipH="1">
            <a:off x="868307" y="5257383"/>
            <a:ext cx="1064140" cy="12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590800" y="5974768"/>
            <a:ext cx="6324600" cy="654632"/>
          </a:xfrm>
          <a:prstGeom prst="wedgeRoundRectCallout">
            <a:avLst>
              <a:gd name="adj1" fmla="val -62560"/>
              <a:gd name="adj2" fmla="val -4874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Ha! You’re not allowed to use that until your older.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Questions?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:\Procedures - Elections\Procedures in Progress - Elections\Keep em' Awake Training Material\Images\36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0" y="2057400"/>
            <a:ext cx="7063619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If you thought I was exaggerating…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3500" y="1981200"/>
            <a:ext cx="6477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</a:t>
            </a:r>
            <a:r>
              <a:rPr lang="en-US" sz="3600" dirty="0" smtClean="0"/>
              <a:t>ideo removed for size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47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What we will cover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24000"/>
            <a:ext cx="7543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Definition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Ways we learn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Explaining the “why”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Peaking our interest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formula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Testing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But first...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24000"/>
            <a:ext cx="7543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What’s your everyday superpower?</a:t>
            </a:r>
            <a:endParaRPr lang="en-US" sz="4800" dirty="0"/>
          </a:p>
        </p:txBody>
      </p:sp>
      <p:pic>
        <p:nvPicPr>
          <p:cNvPr id="4098" name="Picture 2" descr="S:\Procedures - Elections\Procedures in Progress - Elections\Keep em' Awake Training Material\Imag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3" b="91892" l="10000" r="98529">
                        <a14:foregroundMark x1="29706" y1="89397" x2="30441" y2="89397"/>
                        <a14:foregroundMark x1="29118" y1="90229" x2="29265" y2="89189"/>
                        <a14:foregroundMark x1="62206" y1="89189" x2="62794" y2="89189"/>
                        <a14:foregroundMark x1="62941" y1="89813" x2="63382" y2="88981"/>
                        <a14:backgroundMark x1="31324" y1="40956" x2="31176" y2="40125"/>
                        <a14:backgroundMark x1="37794" y1="42620" x2="37794" y2="42620"/>
                        <a14:backgroundMark x1="67206" y1="46154" x2="67206" y2="46154"/>
                        <a14:backgroundMark x1="32647" y1="87942" x2="33235" y2="8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47" y="2667000"/>
            <a:ext cx="4837353" cy="342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Interaction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Definition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Training interaction happens when a person becomes actively involved in a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Expressed when..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Definition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show an interest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exchange of ideas or opinions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ask and answer questions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participate in activities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would you like to train?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subject have you always wanted to train?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53339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would you like to train?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could be: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Specific to your job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general skill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hobby you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would you like to train?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60752" y="2895600"/>
            <a:ext cx="7651095" cy="2779742"/>
          </a:xfrm>
          <a:custGeom>
            <a:avLst/>
            <a:gdLst/>
            <a:ahLst/>
            <a:cxnLst/>
            <a:rect l="l" t="t" r="r" b="b"/>
            <a:pathLst>
              <a:path w="7651095" h="2779742">
                <a:moveTo>
                  <a:pt x="3833026" y="2752728"/>
                </a:moveTo>
                <a:cubicBezTo>
                  <a:pt x="3832001" y="2752567"/>
                  <a:pt x="3832296" y="2752576"/>
                  <a:pt x="3834954" y="2752982"/>
                </a:cubicBezTo>
                <a:close/>
                <a:moveTo>
                  <a:pt x="1790419" y="2510289"/>
                </a:moveTo>
                <a:cubicBezTo>
                  <a:pt x="1815685" y="2503851"/>
                  <a:pt x="1776883" y="2513934"/>
                  <a:pt x="1790419" y="2510289"/>
                </a:cubicBezTo>
                <a:close/>
                <a:moveTo>
                  <a:pt x="0" y="0"/>
                </a:moveTo>
                <a:lnTo>
                  <a:pt x="7651095" y="0"/>
                </a:lnTo>
                <a:lnTo>
                  <a:pt x="7651095" y="2725169"/>
                </a:lnTo>
                <a:lnTo>
                  <a:pt x="7642714" y="2734074"/>
                </a:lnTo>
                <a:lnTo>
                  <a:pt x="7617617" y="2743860"/>
                </a:lnTo>
                <a:lnTo>
                  <a:pt x="7567422" y="2763432"/>
                </a:lnTo>
                <a:cubicBezTo>
                  <a:pt x="7554873" y="2762345"/>
                  <a:pt x="7541605" y="2761708"/>
                  <a:pt x="7529774" y="2760170"/>
                </a:cubicBezTo>
                <a:cubicBezTo>
                  <a:pt x="7516285" y="2758417"/>
                  <a:pt x="7502792" y="2756418"/>
                  <a:pt x="7492128" y="2753646"/>
                </a:cubicBezTo>
                <a:cubicBezTo>
                  <a:pt x="7467802" y="2747323"/>
                  <a:pt x="7464688" y="2742033"/>
                  <a:pt x="7454481" y="2734074"/>
                </a:cubicBezTo>
                <a:cubicBezTo>
                  <a:pt x="7449711" y="2730355"/>
                  <a:pt x="7437749" y="2727550"/>
                  <a:pt x="7429384" y="2724288"/>
                </a:cubicBezTo>
                <a:cubicBezTo>
                  <a:pt x="7412653" y="2717763"/>
                  <a:pt x="7393838" y="2711570"/>
                  <a:pt x="7379189" y="2704715"/>
                </a:cubicBezTo>
                <a:cubicBezTo>
                  <a:pt x="7372764" y="2701710"/>
                  <a:pt x="7371849" y="2698090"/>
                  <a:pt x="7366639" y="2694929"/>
                </a:cubicBezTo>
                <a:cubicBezTo>
                  <a:pt x="7331755" y="2673771"/>
                  <a:pt x="7344571" y="2684413"/>
                  <a:pt x="7340747" y="2681376"/>
                </a:cubicBezTo>
                <a:lnTo>
                  <a:pt x="7328993" y="2672095"/>
                </a:lnTo>
                <a:cubicBezTo>
                  <a:pt x="7316444" y="2668833"/>
                  <a:pt x="7301190" y="2666147"/>
                  <a:pt x="7291346" y="2662309"/>
                </a:cubicBezTo>
                <a:cubicBezTo>
                  <a:pt x="7284008" y="2659448"/>
                  <a:pt x="7284007" y="2655683"/>
                  <a:pt x="7278797" y="2652522"/>
                </a:cubicBezTo>
                <a:cubicBezTo>
                  <a:pt x="7271428" y="2648053"/>
                  <a:pt x="7262980" y="2643696"/>
                  <a:pt x="7253700" y="2639474"/>
                </a:cubicBezTo>
                <a:cubicBezTo>
                  <a:pt x="7246217" y="2636071"/>
                  <a:pt x="7235926" y="2633115"/>
                  <a:pt x="7228602" y="2629688"/>
                </a:cubicBezTo>
                <a:cubicBezTo>
                  <a:pt x="7214975" y="2623312"/>
                  <a:pt x="7204582" y="2616492"/>
                  <a:pt x="7190955" y="2610116"/>
                </a:cubicBezTo>
                <a:cubicBezTo>
                  <a:pt x="7183631" y="2606689"/>
                  <a:pt x="7171798" y="2603933"/>
                  <a:pt x="7165857" y="2600330"/>
                </a:cubicBezTo>
                <a:cubicBezTo>
                  <a:pt x="7126440" y="2576422"/>
                  <a:pt x="7185242" y="2597953"/>
                  <a:pt x="7128211" y="2574233"/>
                </a:cubicBezTo>
                <a:cubicBezTo>
                  <a:pt x="7117126" y="2569623"/>
                  <a:pt x="7102721" y="2565609"/>
                  <a:pt x="7090564" y="2561185"/>
                </a:cubicBezTo>
                <a:cubicBezTo>
                  <a:pt x="7081797" y="2557995"/>
                  <a:pt x="7073833" y="2554661"/>
                  <a:pt x="7065467" y="2551399"/>
                </a:cubicBezTo>
                <a:cubicBezTo>
                  <a:pt x="7044714" y="2543307"/>
                  <a:pt x="7032003" y="2534001"/>
                  <a:pt x="7015272" y="2525302"/>
                </a:cubicBezTo>
                <a:cubicBezTo>
                  <a:pt x="7003441" y="2519152"/>
                  <a:pt x="7002842" y="2511767"/>
                  <a:pt x="6990173" y="2505730"/>
                </a:cubicBezTo>
                <a:cubicBezTo>
                  <a:pt x="6902486" y="2463941"/>
                  <a:pt x="6962884" y="2507283"/>
                  <a:pt x="6927429" y="2479634"/>
                </a:cubicBezTo>
                <a:cubicBezTo>
                  <a:pt x="6914880" y="2475285"/>
                  <a:pt x="6903394" y="2470714"/>
                  <a:pt x="6889783" y="2466586"/>
                </a:cubicBezTo>
                <a:cubicBezTo>
                  <a:pt x="6878234" y="2463083"/>
                  <a:pt x="6861980" y="2460638"/>
                  <a:pt x="6852136" y="2456800"/>
                </a:cubicBezTo>
                <a:cubicBezTo>
                  <a:pt x="6836570" y="2450730"/>
                  <a:pt x="6827792" y="2443650"/>
                  <a:pt x="6814489" y="2437227"/>
                </a:cubicBezTo>
                <a:cubicBezTo>
                  <a:pt x="6798501" y="2429509"/>
                  <a:pt x="6781025" y="2422004"/>
                  <a:pt x="6764294" y="2414393"/>
                </a:cubicBezTo>
                <a:cubicBezTo>
                  <a:pt x="6628869" y="2352786"/>
                  <a:pt x="6741597" y="2393478"/>
                  <a:pt x="6651355" y="2362200"/>
                </a:cubicBezTo>
                <a:cubicBezTo>
                  <a:pt x="6603070" y="2381027"/>
                  <a:pt x="6645957" y="2362445"/>
                  <a:pt x="6601158" y="2391559"/>
                </a:cubicBezTo>
                <a:cubicBezTo>
                  <a:pt x="6594211" y="2396074"/>
                  <a:pt x="6583430" y="2400137"/>
                  <a:pt x="6576061" y="2404607"/>
                </a:cubicBezTo>
                <a:cubicBezTo>
                  <a:pt x="6570851" y="2407767"/>
                  <a:pt x="6569427" y="2411317"/>
                  <a:pt x="6563512" y="2414393"/>
                </a:cubicBezTo>
                <a:cubicBezTo>
                  <a:pt x="6552604" y="2420064"/>
                  <a:pt x="6534925" y="2424816"/>
                  <a:pt x="6525866" y="2430703"/>
                </a:cubicBezTo>
                <a:cubicBezTo>
                  <a:pt x="6517945" y="2435851"/>
                  <a:pt x="6517500" y="2441577"/>
                  <a:pt x="6513317" y="2447013"/>
                </a:cubicBezTo>
                <a:cubicBezTo>
                  <a:pt x="6508129" y="2453757"/>
                  <a:pt x="6496584" y="2460061"/>
                  <a:pt x="6488218" y="2466586"/>
                </a:cubicBezTo>
                <a:cubicBezTo>
                  <a:pt x="6482302" y="2471199"/>
                  <a:pt x="6471487" y="2475285"/>
                  <a:pt x="6463122" y="2479634"/>
                </a:cubicBezTo>
                <a:cubicBezTo>
                  <a:pt x="6446390" y="2488333"/>
                  <a:pt x="6428605" y="2496900"/>
                  <a:pt x="6412926" y="2505730"/>
                </a:cubicBezTo>
                <a:cubicBezTo>
                  <a:pt x="6394916" y="2515874"/>
                  <a:pt x="6387904" y="2521982"/>
                  <a:pt x="6375279" y="2531827"/>
                </a:cubicBezTo>
                <a:lnTo>
                  <a:pt x="6337633" y="2561185"/>
                </a:lnTo>
                <a:cubicBezTo>
                  <a:pt x="6325802" y="2570412"/>
                  <a:pt x="6302919" y="2578428"/>
                  <a:pt x="6287438" y="2587281"/>
                </a:cubicBezTo>
                <a:cubicBezTo>
                  <a:pt x="6233129" y="2618339"/>
                  <a:pt x="6338781" y="2567112"/>
                  <a:pt x="6249790" y="2613378"/>
                </a:cubicBezTo>
                <a:cubicBezTo>
                  <a:pt x="6238883" y="2619049"/>
                  <a:pt x="6223051" y="2624018"/>
                  <a:pt x="6212144" y="2629688"/>
                </a:cubicBezTo>
                <a:cubicBezTo>
                  <a:pt x="6202071" y="2634926"/>
                  <a:pt x="6197119" y="2640761"/>
                  <a:pt x="6187046" y="2645999"/>
                </a:cubicBezTo>
                <a:cubicBezTo>
                  <a:pt x="6146341" y="2667160"/>
                  <a:pt x="6151929" y="2659088"/>
                  <a:pt x="6147164" y="2664233"/>
                </a:cubicBezTo>
                <a:lnTo>
                  <a:pt x="6136850" y="2675357"/>
                </a:lnTo>
                <a:cubicBezTo>
                  <a:pt x="6124301" y="2680794"/>
                  <a:pt x="6112131" y="2686291"/>
                  <a:pt x="6099204" y="2691667"/>
                </a:cubicBezTo>
                <a:cubicBezTo>
                  <a:pt x="6091210" y="2694992"/>
                  <a:pt x="6080851" y="2697947"/>
                  <a:pt x="6074106" y="2701453"/>
                </a:cubicBezTo>
                <a:cubicBezTo>
                  <a:pt x="6068190" y="2704529"/>
                  <a:pt x="6067473" y="2708164"/>
                  <a:pt x="6061557" y="2711240"/>
                </a:cubicBezTo>
                <a:cubicBezTo>
                  <a:pt x="6054812" y="2714746"/>
                  <a:pt x="6045227" y="2717836"/>
                  <a:pt x="6036460" y="2721026"/>
                </a:cubicBezTo>
                <a:cubicBezTo>
                  <a:pt x="6024303" y="2725450"/>
                  <a:pt x="6008166" y="2729211"/>
                  <a:pt x="5998813" y="2734074"/>
                </a:cubicBezTo>
                <a:cubicBezTo>
                  <a:pt x="5991099" y="2738084"/>
                  <a:pt x="5990447" y="2742773"/>
                  <a:pt x="5986265" y="2747122"/>
                </a:cubicBezTo>
                <a:cubicBezTo>
                  <a:pt x="5973716" y="2750384"/>
                  <a:pt x="5958462" y="2753070"/>
                  <a:pt x="5948617" y="2756908"/>
                </a:cubicBezTo>
                <a:cubicBezTo>
                  <a:pt x="5941280" y="2759769"/>
                  <a:pt x="5941983" y="2763619"/>
                  <a:pt x="5936068" y="2766694"/>
                </a:cubicBezTo>
                <a:cubicBezTo>
                  <a:pt x="5929324" y="2770201"/>
                  <a:pt x="5919337" y="2773218"/>
                  <a:pt x="5910971" y="2776480"/>
                </a:cubicBezTo>
                <a:cubicBezTo>
                  <a:pt x="5878535" y="2763833"/>
                  <a:pt x="5890642" y="2770414"/>
                  <a:pt x="5873324" y="2756908"/>
                </a:cubicBezTo>
                <a:cubicBezTo>
                  <a:pt x="5863785" y="2749470"/>
                  <a:pt x="5837778" y="2744190"/>
                  <a:pt x="5823129" y="2737336"/>
                </a:cubicBezTo>
                <a:cubicBezTo>
                  <a:pt x="5816704" y="2734330"/>
                  <a:pt x="5814763" y="2730812"/>
                  <a:pt x="5810579" y="2727549"/>
                </a:cubicBezTo>
                <a:cubicBezTo>
                  <a:pt x="5805810" y="2723830"/>
                  <a:pt x="5793848" y="2721026"/>
                  <a:pt x="5785483" y="2717763"/>
                </a:cubicBezTo>
                <a:cubicBezTo>
                  <a:pt x="5725444" y="2694353"/>
                  <a:pt x="5756616" y="2703735"/>
                  <a:pt x="5697640" y="2688405"/>
                </a:cubicBezTo>
                <a:cubicBezTo>
                  <a:pt x="5676311" y="2682861"/>
                  <a:pt x="5664176" y="2675357"/>
                  <a:pt x="5647445" y="2668833"/>
                </a:cubicBezTo>
                <a:cubicBezTo>
                  <a:pt x="5615559" y="2663307"/>
                  <a:pt x="5596307" y="2660895"/>
                  <a:pt x="5572151" y="2652522"/>
                </a:cubicBezTo>
                <a:cubicBezTo>
                  <a:pt x="5557517" y="2647450"/>
                  <a:pt x="5547054" y="2641649"/>
                  <a:pt x="5534505" y="2636212"/>
                </a:cubicBezTo>
                <a:cubicBezTo>
                  <a:pt x="5512984" y="2626888"/>
                  <a:pt x="5483815" y="2618910"/>
                  <a:pt x="5459211" y="2610116"/>
                </a:cubicBezTo>
                <a:cubicBezTo>
                  <a:pt x="5450341" y="2606945"/>
                  <a:pt x="5443769" y="2603342"/>
                  <a:pt x="5434115" y="2600330"/>
                </a:cubicBezTo>
                <a:cubicBezTo>
                  <a:pt x="5422753" y="2596786"/>
                  <a:pt x="5406783" y="2594298"/>
                  <a:pt x="5396467" y="2590543"/>
                </a:cubicBezTo>
                <a:cubicBezTo>
                  <a:pt x="5385595" y="2586587"/>
                  <a:pt x="5380651" y="2581718"/>
                  <a:pt x="5371370" y="2577495"/>
                </a:cubicBezTo>
                <a:cubicBezTo>
                  <a:pt x="5363887" y="2574092"/>
                  <a:pt x="5355038" y="2570900"/>
                  <a:pt x="5346272" y="2567709"/>
                </a:cubicBezTo>
                <a:cubicBezTo>
                  <a:pt x="5298792" y="2550430"/>
                  <a:pt x="5316441" y="2560755"/>
                  <a:pt x="5296077" y="2544875"/>
                </a:cubicBezTo>
                <a:cubicBezTo>
                  <a:pt x="5259059" y="2538460"/>
                  <a:pt x="5250978" y="2537983"/>
                  <a:pt x="5220783" y="2528565"/>
                </a:cubicBezTo>
                <a:cubicBezTo>
                  <a:pt x="5211128" y="2525553"/>
                  <a:pt x="5206350" y="2521551"/>
                  <a:pt x="5195685" y="2518779"/>
                </a:cubicBezTo>
                <a:cubicBezTo>
                  <a:pt x="5180896" y="2514934"/>
                  <a:pt x="5160278" y="2512836"/>
                  <a:pt x="5145490" y="2508992"/>
                </a:cubicBezTo>
                <a:cubicBezTo>
                  <a:pt x="5068581" y="2489000"/>
                  <a:pt x="5079995" y="2493798"/>
                  <a:pt x="5057648" y="2476372"/>
                </a:cubicBezTo>
                <a:cubicBezTo>
                  <a:pt x="5040917" y="2472022"/>
                  <a:pt x="5022852" y="2467994"/>
                  <a:pt x="5007453" y="2463324"/>
                </a:cubicBezTo>
                <a:cubicBezTo>
                  <a:pt x="4997638" y="2460347"/>
                  <a:pt x="4991226" y="2456708"/>
                  <a:pt x="4982355" y="2453538"/>
                </a:cubicBezTo>
                <a:cubicBezTo>
                  <a:pt x="4957751" y="2444744"/>
                  <a:pt x="4935044" y="2435523"/>
                  <a:pt x="4907061" y="2427441"/>
                </a:cubicBezTo>
                <a:cubicBezTo>
                  <a:pt x="4896972" y="2424527"/>
                  <a:pt x="4881964" y="2423092"/>
                  <a:pt x="4869415" y="2420917"/>
                </a:cubicBezTo>
                <a:cubicBezTo>
                  <a:pt x="4856866" y="2423092"/>
                  <a:pt x="4843354" y="2424931"/>
                  <a:pt x="4831768" y="2427441"/>
                </a:cubicBezTo>
                <a:cubicBezTo>
                  <a:pt x="4811671" y="2431794"/>
                  <a:pt x="4779989" y="2440362"/>
                  <a:pt x="4769023" y="2447013"/>
                </a:cubicBezTo>
                <a:cubicBezTo>
                  <a:pt x="4762229" y="2451134"/>
                  <a:pt x="4760658" y="2455712"/>
                  <a:pt x="4756476" y="2460061"/>
                </a:cubicBezTo>
                <a:cubicBezTo>
                  <a:pt x="4743926" y="2463324"/>
                  <a:pt x="4727633" y="2465842"/>
                  <a:pt x="4718828" y="2469848"/>
                </a:cubicBezTo>
                <a:cubicBezTo>
                  <a:pt x="4710272" y="2473740"/>
                  <a:pt x="4711018" y="2478585"/>
                  <a:pt x="4706279" y="2482896"/>
                </a:cubicBezTo>
                <a:cubicBezTo>
                  <a:pt x="4702645" y="2486202"/>
                  <a:pt x="4697913" y="2489420"/>
                  <a:pt x="4693731" y="2492682"/>
                </a:cubicBezTo>
                <a:lnTo>
                  <a:pt x="4643536" y="2512254"/>
                </a:lnTo>
                <a:cubicBezTo>
                  <a:pt x="4628861" y="2517976"/>
                  <a:pt x="4626803" y="2525302"/>
                  <a:pt x="4618438" y="2531827"/>
                </a:cubicBezTo>
                <a:cubicBezTo>
                  <a:pt x="4549636" y="2558653"/>
                  <a:pt x="4657015" y="2515909"/>
                  <a:pt x="4543144" y="2567709"/>
                </a:cubicBezTo>
                <a:cubicBezTo>
                  <a:pt x="4491363" y="2591264"/>
                  <a:pt x="4497223" y="2584098"/>
                  <a:pt x="4491942" y="2587970"/>
                </a:cubicBezTo>
                <a:lnTo>
                  <a:pt x="4480400" y="2597068"/>
                </a:lnTo>
                <a:cubicBezTo>
                  <a:pt x="4470861" y="2604506"/>
                  <a:pt x="4444648" y="2609756"/>
                  <a:pt x="4430205" y="2616640"/>
                </a:cubicBezTo>
                <a:cubicBezTo>
                  <a:pt x="4419417" y="2621780"/>
                  <a:pt x="4415180" y="2627713"/>
                  <a:pt x="4405106" y="2632950"/>
                </a:cubicBezTo>
                <a:cubicBezTo>
                  <a:pt x="4397156" y="2637083"/>
                  <a:pt x="4349191" y="2653713"/>
                  <a:pt x="4342362" y="2655785"/>
                </a:cubicBezTo>
                <a:cubicBezTo>
                  <a:pt x="4330813" y="2659287"/>
                  <a:pt x="4316506" y="2662123"/>
                  <a:pt x="4304716" y="2665571"/>
                </a:cubicBezTo>
                <a:cubicBezTo>
                  <a:pt x="4246797" y="2682509"/>
                  <a:pt x="4253409" y="2680683"/>
                  <a:pt x="4216873" y="2694929"/>
                </a:cubicBezTo>
                <a:cubicBezTo>
                  <a:pt x="4193904" y="2703885"/>
                  <a:pt x="4157013" y="2709829"/>
                  <a:pt x="4129032" y="2717763"/>
                </a:cubicBezTo>
                <a:cubicBezTo>
                  <a:pt x="4110933" y="2722896"/>
                  <a:pt x="4097776" y="2729150"/>
                  <a:pt x="4078837" y="2734074"/>
                </a:cubicBezTo>
                <a:cubicBezTo>
                  <a:pt x="4059897" y="2738997"/>
                  <a:pt x="4036249" y="2742537"/>
                  <a:pt x="4016092" y="2747122"/>
                </a:cubicBezTo>
                <a:cubicBezTo>
                  <a:pt x="4002735" y="2750160"/>
                  <a:pt x="3991919" y="2753906"/>
                  <a:pt x="3978445" y="2756908"/>
                </a:cubicBezTo>
                <a:cubicBezTo>
                  <a:pt x="3978280" y="2756945"/>
                  <a:pt x="3909756" y="2772446"/>
                  <a:pt x="3890603" y="2769956"/>
                </a:cubicBezTo>
                <a:cubicBezTo>
                  <a:pt x="3878772" y="2768418"/>
                  <a:pt x="3882238" y="2763432"/>
                  <a:pt x="3878054" y="2760170"/>
                </a:cubicBezTo>
                <a:cubicBezTo>
                  <a:pt x="3852083" y="2755669"/>
                  <a:pt x="3839721" y="2753695"/>
                  <a:pt x="3834954" y="2752982"/>
                </a:cubicBezTo>
                <a:cubicBezTo>
                  <a:pt x="3841399" y="2753886"/>
                  <a:pt x="3857428" y="2755612"/>
                  <a:pt x="3845481" y="2750256"/>
                </a:cubicBezTo>
                <a:lnTo>
                  <a:pt x="3827859" y="2743860"/>
                </a:lnTo>
                <a:cubicBezTo>
                  <a:pt x="3779207" y="2728052"/>
                  <a:pt x="3793038" y="2740617"/>
                  <a:pt x="3789689" y="2737511"/>
                </a:cubicBezTo>
                <a:lnTo>
                  <a:pt x="3777664" y="2727549"/>
                </a:lnTo>
                <a:lnTo>
                  <a:pt x="3752566" y="2717763"/>
                </a:lnTo>
                <a:lnTo>
                  <a:pt x="3702370" y="2698191"/>
                </a:lnTo>
                <a:cubicBezTo>
                  <a:pt x="3689814" y="2693295"/>
                  <a:pt x="3627113" y="2668848"/>
                  <a:pt x="3627077" y="2668833"/>
                </a:cubicBezTo>
                <a:cubicBezTo>
                  <a:pt x="3620652" y="2665827"/>
                  <a:pt x="3618711" y="2662309"/>
                  <a:pt x="3614528" y="2659047"/>
                </a:cubicBezTo>
                <a:cubicBezTo>
                  <a:pt x="3604989" y="2651608"/>
                  <a:pt x="3578981" y="2646329"/>
                  <a:pt x="3564332" y="2639474"/>
                </a:cubicBezTo>
                <a:cubicBezTo>
                  <a:pt x="3557908" y="2636469"/>
                  <a:pt x="3556993" y="2632849"/>
                  <a:pt x="3551783" y="2629688"/>
                </a:cubicBezTo>
                <a:cubicBezTo>
                  <a:pt x="3544415" y="2625219"/>
                  <a:pt x="3534055" y="2621109"/>
                  <a:pt x="3526686" y="2616640"/>
                </a:cubicBezTo>
                <a:cubicBezTo>
                  <a:pt x="3512843" y="2608243"/>
                  <a:pt x="3508769" y="2605321"/>
                  <a:pt x="3509145" y="2604986"/>
                </a:cubicBezTo>
                <a:lnTo>
                  <a:pt x="3517765" y="2608623"/>
                </a:lnTo>
                <a:cubicBezTo>
                  <a:pt x="3527397" y="2613547"/>
                  <a:pt x="3523159" y="2611228"/>
                  <a:pt x="3517765" y="2608623"/>
                </a:cubicBezTo>
                <a:cubicBezTo>
                  <a:pt x="3512673" y="2606045"/>
                  <a:pt x="3503723" y="2601440"/>
                  <a:pt x="3489039" y="2593806"/>
                </a:cubicBezTo>
                <a:cubicBezTo>
                  <a:pt x="3475548" y="2586792"/>
                  <a:pt x="3455575" y="2580757"/>
                  <a:pt x="3438844" y="2574233"/>
                </a:cubicBezTo>
                <a:cubicBezTo>
                  <a:pt x="3424170" y="2568511"/>
                  <a:pt x="3423572" y="2561046"/>
                  <a:pt x="3413747" y="2554661"/>
                </a:cubicBezTo>
                <a:cubicBezTo>
                  <a:pt x="3406800" y="2550146"/>
                  <a:pt x="3396017" y="2546082"/>
                  <a:pt x="3388648" y="2541613"/>
                </a:cubicBezTo>
                <a:cubicBezTo>
                  <a:pt x="3383437" y="2538452"/>
                  <a:pt x="3382014" y="2534902"/>
                  <a:pt x="3376099" y="2531827"/>
                </a:cubicBezTo>
                <a:cubicBezTo>
                  <a:pt x="3365192" y="2526156"/>
                  <a:pt x="3350299" y="2521059"/>
                  <a:pt x="3338453" y="2515516"/>
                </a:cubicBezTo>
                <a:cubicBezTo>
                  <a:pt x="3329368" y="2511266"/>
                  <a:pt x="3322635" y="2506690"/>
                  <a:pt x="3313355" y="2502468"/>
                </a:cubicBezTo>
                <a:cubicBezTo>
                  <a:pt x="3305872" y="2499064"/>
                  <a:pt x="3294199" y="2496285"/>
                  <a:pt x="3288258" y="2492682"/>
                </a:cubicBezTo>
                <a:cubicBezTo>
                  <a:pt x="3281464" y="2488561"/>
                  <a:pt x="3279892" y="2483983"/>
                  <a:pt x="3275709" y="2479634"/>
                </a:cubicBezTo>
                <a:cubicBezTo>
                  <a:pt x="3266085" y="2469626"/>
                  <a:pt x="3250612" y="2460061"/>
                  <a:pt x="3238063" y="2450275"/>
                </a:cubicBezTo>
                <a:cubicBezTo>
                  <a:pt x="3229697" y="2447013"/>
                  <a:pt x="3218906" y="2444093"/>
                  <a:pt x="3212964" y="2440489"/>
                </a:cubicBezTo>
                <a:cubicBezTo>
                  <a:pt x="3206170" y="2436368"/>
                  <a:pt x="3205154" y="2431752"/>
                  <a:pt x="3200415" y="2427441"/>
                </a:cubicBezTo>
                <a:cubicBezTo>
                  <a:pt x="3196781" y="2424135"/>
                  <a:pt x="3193076" y="2420815"/>
                  <a:pt x="3187866" y="2417655"/>
                </a:cubicBezTo>
                <a:cubicBezTo>
                  <a:pt x="3180498" y="2413185"/>
                  <a:pt x="3169338" y="2409160"/>
                  <a:pt x="3162769" y="2404607"/>
                </a:cubicBezTo>
                <a:cubicBezTo>
                  <a:pt x="3128042" y="2380534"/>
                  <a:pt x="3175982" y="2401604"/>
                  <a:pt x="3125122" y="2381772"/>
                </a:cubicBezTo>
                <a:lnTo>
                  <a:pt x="3112574" y="2391559"/>
                </a:lnTo>
                <a:cubicBezTo>
                  <a:pt x="3104208" y="2398083"/>
                  <a:pt x="3095078" y="2404544"/>
                  <a:pt x="3087476" y="2411131"/>
                </a:cubicBezTo>
                <a:cubicBezTo>
                  <a:pt x="3082520" y="2415425"/>
                  <a:pt x="3080982" y="2419981"/>
                  <a:pt x="3074927" y="2424179"/>
                </a:cubicBezTo>
                <a:cubicBezTo>
                  <a:pt x="3068358" y="2428732"/>
                  <a:pt x="3056398" y="2432674"/>
                  <a:pt x="3049830" y="2437227"/>
                </a:cubicBezTo>
                <a:cubicBezTo>
                  <a:pt x="3043774" y="2441425"/>
                  <a:pt x="3042019" y="2445965"/>
                  <a:pt x="3037280" y="2450275"/>
                </a:cubicBezTo>
                <a:cubicBezTo>
                  <a:pt x="3024971" y="2461475"/>
                  <a:pt x="3021941" y="2461512"/>
                  <a:pt x="2999633" y="2473110"/>
                </a:cubicBezTo>
                <a:cubicBezTo>
                  <a:pt x="2993718" y="2476185"/>
                  <a:pt x="2991269" y="2479634"/>
                  <a:pt x="2987085" y="2482896"/>
                </a:cubicBezTo>
                <a:cubicBezTo>
                  <a:pt x="2978720" y="2489420"/>
                  <a:pt x="2971812" y="2496083"/>
                  <a:pt x="2961987" y="2502468"/>
                </a:cubicBezTo>
                <a:cubicBezTo>
                  <a:pt x="2955040" y="2506983"/>
                  <a:pt x="2945254" y="2511167"/>
                  <a:pt x="2936889" y="2515516"/>
                </a:cubicBezTo>
                <a:cubicBezTo>
                  <a:pt x="2930972" y="2518592"/>
                  <a:pt x="2928523" y="2522040"/>
                  <a:pt x="2924341" y="2525302"/>
                </a:cubicBezTo>
                <a:cubicBezTo>
                  <a:pt x="2918066" y="2530195"/>
                  <a:pt x="2886714" y="2554645"/>
                  <a:pt x="2886693" y="2554661"/>
                </a:cubicBezTo>
                <a:cubicBezTo>
                  <a:pt x="2879746" y="2559176"/>
                  <a:pt x="2868165" y="2563156"/>
                  <a:pt x="2861596" y="2567709"/>
                </a:cubicBezTo>
                <a:cubicBezTo>
                  <a:pt x="2855541" y="2571907"/>
                  <a:pt x="2855103" y="2576560"/>
                  <a:pt x="2849047" y="2580757"/>
                </a:cubicBezTo>
                <a:cubicBezTo>
                  <a:pt x="2842479" y="2585311"/>
                  <a:pt x="2832314" y="2589456"/>
                  <a:pt x="2823949" y="2593806"/>
                </a:cubicBezTo>
                <a:cubicBezTo>
                  <a:pt x="2812118" y="2599957"/>
                  <a:pt x="2807218" y="2606854"/>
                  <a:pt x="2798852" y="2613378"/>
                </a:cubicBezTo>
                <a:cubicBezTo>
                  <a:pt x="2792937" y="2617991"/>
                  <a:pt x="2782119" y="2622077"/>
                  <a:pt x="2773754" y="2626426"/>
                </a:cubicBezTo>
                <a:cubicBezTo>
                  <a:pt x="2757022" y="2635125"/>
                  <a:pt x="2739040" y="2643669"/>
                  <a:pt x="2723558" y="2652522"/>
                </a:cubicBezTo>
                <a:cubicBezTo>
                  <a:pt x="2718084" y="2655653"/>
                  <a:pt x="2716219" y="2659148"/>
                  <a:pt x="2711009" y="2662309"/>
                </a:cubicBezTo>
                <a:cubicBezTo>
                  <a:pt x="2645014" y="2702339"/>
                  <a:pt x="2723826" y="2652384"/>
                  <a:pt x="2660814" y="2685143"/>
                </a:cubicBezTo>
                <a:cubicBezTo>
                  <a:pt x="2654898" y="2688218"/>
                  <a:pt x="2652448" y="2691667"/>
                  <a:pt x="2648265" y="2694929"/>
                </a:cubicBezTo>
                <a:cubicBezTo>
                  <a:pt x="2638726" y="2702368"/>
                  <a:pt x="2614801" y="2707977"/>
                  <a:pt x="2598070" y="2714501"/>
                </a:cubicBezTo>
                <a:cubicBezTo>
                  <a:pt x="2583394" y="2720223"/>
                  <a:pt x="2582797" y="2727688"/>
                  <a:pt x="2572971" y="2734074"/>
                </a:cubicBezTo>
                <a:cubicBezTo>
                  <a:pt x="2566024" y="2738589"/>
                  <a:pt x="2555472" y="2742678"/>
                  <a:pt x="2547874" y="2747122"/>
                </a:cubicBezTo>
                <a:cubicBezTo>
                  <a:pt x="2527864" y="2758825"/>
                  <a:pt x="2524026" y="2762457"/>
                  <a:pt x="2510227" y="2773218"/>
                </a:cubicBezTo>
                <a:cubicBezTo>
                  <a:pt x="2497678" y="2772131"/>
                  <a:pt x="2483587" y="2771864"/>
                  <a:pt x="2472581" y="2769956"/>
                </a:cubicBezTo>
                <a:cubicBezTo>
                  <a:pt x="2440627" y="2764418"/>
                  <a:pt x="2430879" y="2758042"/>
                  <a:pt x="2409837" y="2750384"/>
                </a:cubicBezTo>
                <a:cubicBezTo>
                  <a:pt x="2324475" y="2719319"/>
                  <a:pt x="2425496" y="2760739"/>
                  <a:pt x="2309446" y="2704715"/>
                </a:cubicBezTo>
                <a:cubicBezTo>
                  <a:pt x="2302296" y="2701263"/>
                  <a:pt x="2291092" y="2698436"/>
                  <a:pt x="2284348" y="2694929"/>
                </a:cubicBezTo>
                <a:cubicBezTo>
                  <a:pt x="2270101" y="2687523"/>
                  <a:pt x="2259884" y="2679634"/>
                  <a:pt x="2246702" y="2672095"/>
                </a:cubicBezTo>
                <a:cubicBezTo>
                  <a:pt x="2238960" y="2667668"/>
                  <a:pt x="2230884" y="2663269"/>
                  <a:pt x="2221603" y="2659047"/>
                </a:cubicBezTo>
                <a:cubicBezTo>
                  <a:pt x="2214120" y="2655643"/>
                  <a:pt x="2203251" y="2652767"/>
                  <a:pt x="2196507" y="2649260"/>
                </a:cubicBezTo>
                <a:cubicBezTo>
                  <a:pt x="2190592" y="2646185"/>
                  <a:pt x="2189169" y="2642635"/>
                  <a:pt x="2183957" y="2639474"/>
                </a:cubicBezTo>
                <a:cubicBezTo>
                  <a:pt x="2160642" y="2625333"/>
                  <a:pt x="2127784" y="2613502"/>
                  <a:pt x="2096115" y="2600330"/>
                </a:cubicBezTo>
                <a:cubicBezTo>
                  <a:pt x="2067294" y="2588343"/>
                  <a:pt x="2056366" y="2573995"/>
                  <a:pt x="2033370" y="2561185"/>
                </a:cubicBezTo>
                <a:cubicBezTo>
                  <a:pt x="2026993" y="2557632"/>
                  <a:pt x="2015018" y="2554906"/>
                  <a:pt x="2008273" y="2551399"/>
                </a:cubicBezTo>
                <a:cubicBezTo>
                  <a:pt x="1993266" y="2543597"/>
                  <a:pt x="1981488" y="2533773"/>
                  <a:pt x="1970626" y="2525302"/>
                </a:cubicBezTo>
                <a:cubicBezTo>
                  <a:pt x="1961087" y="2517864"/>
                  <a:pt x="1935080" y="2512585"/>
                  <a:pt x="1920431" y="2505730"/>
                </a:cubicBezTo>
                <a:cubicBezTo>
                  <a:pt x="1911203" y="2501412"/>
                  <a:pt x="1900733" y="2484762"/>
                  <a:pt x="1882785" y="2482896"/>
                </a:cubicBezTo>
                <a:cubicBezTo>
                  <a:pt x="1849394" y="2479424"/>
                  <a:pt x="1836520" y="2496140"/>
                  <a:pt x="1832589" y="2499206"/>
                </a:cubicBezTo>
                <a:cubicBezTo>
                  <a:pt x="1807515" y="2505724"/>
                  <a:pt x="1795408" y="2508938"/>
                  <a:pt x="1790419" y="2510289"/>
                </a:cubicBezTo>
                <a:cubicBezTo>
                  <a:pt x="1798329" y="2508100"/>
                  <a:pt x="1815575" y="2502892"/>
                  <a:pt x="1757296" y="2515516"/>
                </a:cubicBezTo>
                <a:cubicBezTo>
                  <a:pt x="1721058" y="2523366"/>
                  <a:pt x="1719231" y="2525465"/>
                  <a:pt x="1694552" y="2535089"/>
                </a:cubicBezTo>
                <a:cubicBezTo>
                  <a:pt x="1621258" y="2541439"/>
                  <a:pt x="1688569" y="2533382"/>
                  <a:pt x="1631807" y="2548137"/>
                </a:cubicBezTo>
                <a:cubicBezTo>
                  <a:pt x="1548148" y="2569884"/>
                  <a:pt x="1635988" y="2538350"/>
                  <a:pt x="1569063" y="2564447"/>
                </a:cubicBezTo>
                <a:cubicBezTo>
                  <a:pt x="1569063" y="2564447"/>
                  <a:pt x="1516314" y="2572286"/>
                  <a:pt x="1493769" y="2577495"/>
                </a:cubicBezTo>
                <a:cubicBezTo>
                  <a:pt x="1478138" y="2581107"/>
                  <a:pt x="1470912" y="2586699"/>
                  <a:pt x="1456123" y="2590543"/>
                </a:cubicBezTo>
                <a:cubicBezTo>
                  <a:pt x="1445458" y="2593316"/>
                  <a:pt x="1429141" y="2594295"/>
                  <a:pt x="1418476" y="2597068"/>
                </a:cubicBezTo>
                <a:cubicBezTo>
                  <a:pt x="1403687" y="2600912"/>
                  <a:pt x="1393379" y="2605767"/>
                  <a:pt x="1380830" y="2610116"/>
                </a:cubicBezTo>
                <a:cubicBezTo>
                  <a:pt x="1368280" y="2611203"/>
                  <a:pt x="1354189" y="2611471"/>
                  <a:pt x="1343184" y="2613378"/>
                </a:cubicBezTo>
                <a:cubicBezTo>
                  <a:pt x="1328417" y="2615937"/>
                  <a:pt x="1319169" y="2620211"/>
                  <a:pt x="1305536" y="2623164"/>
                </a:cubicBezTo>
                <a:cubicBezTo>
                  <a:pt x="1293950" y="2625674"/>
                  <a:pt x="1280680" y="2627610"/>
                  <a:pt x="1267890" y="2629688"/>
                </a:cubicBezTo>
                <a:cubicBezTo>
                  <a:pt x="1258088" y="2631281"/>
                  <a:pt x="1184705" y="2642271"/>
                  <a:pt x="1167498" y="2645999"/>
                </a:cubicBezTo>
                <a:cubicBezTo>
                  <a:pt x="1131266" y="2653847"/>
                  <a:pt x="1129431" y="2655949"/>
                  <a:pt x="1104754" y="2665571"/>
                </a:cubicBezTo>
                <a:cubicBezTo>
                  <a:pt x="1067739" y="2671985"/>
                  <a:pt x="1059654" y="2672462"/>
                  <a:pt x="1029462" y="2681881"/>
                </a:cubicBezTo>
                <a:cubicBezTo>
                  <a:pt x="1019807" y="2684893"/>
                  <a:pt x="1014018" y="2688655"/>
                  <a:pt x="1004363" y="2691667"/>
                </a:cubicBezTo>
                <a:cubicBezTo>
                  <a:pt x="965197" y="2703885"/>
                  <a:pt x="968951" y="2699111"/>
                  <a:pt x="963971" y="2703217"/>
                </a:cubicBezTo>
                <a:lnTo>
                  <a:pt x="954168" y="2711240"/>
                </a:lnTo>
                <a:cubicBezTo>
                  <a:pt x="954168" y="2711240"/>
                  <a:pt x="924013" y="2724951"/>
                  <a:pt x="903973" y="2730812"/>
                </a:cubicBezTo>
                <a:cubicBezTo>
                  <a:pt x="849274" y="2746808"/>
                  <a:pt x="856434" y="2738041"/>
                  <a:pt x="852104" y="2741492"/>
                </a:cubicBezTo>
                <a:lnTo>
                  <a:pt x="841228" y="2750384"/>
                </a:lnTo>
                <a:lnTo>
                  <a:pt x="803581" y="2760170"/>
                </a:lnTo>
                <a:lnTo>
                  <a:pt x="728289" y="2779742"/>
                </a:lnTo>
                <a:cubicBezTo>
                  <a:pt x="715740" y="2778655"/>
                  <a:pt x="699995" y="2778912"/>
                  <a:pt x="690641" y="2776480"/>
                </a:cubicBezTo>
                <a:cubicBezTo>
                  <a:pt x="681288" y="2774049"/>
                  <a:pt x="682276" y="2769956"/>
                  <a:pt x="678092" y="2766694"/>
                </a:cubicBezTo>
                <a:cubicBezTo>
                  <a:pt x="668553" y="2759256"/>
                  <a:pt x="642546" y="2753976"/>
                  <a:pt x="627897" y="2747122"/>
                </a:cubicBezTo>
                <a:cubicBezTo>
                  <a:pt x="621473" y="2744116"/>
                  <a:pt x="623612" y="2740021"/>
                  <a:pt x="615349" y="2737336"/>
                </a:cubicBezTo>
                <a:cubicBezTo>
                  <a:pt x="566695" y="2721526"/>
                  <a:pt x="580530" y="2734093"/>
                  <a:pt x="577181" y="2730987"/>
                </a:cubicBezTo>
                <a:lnTo>
                  <a:pt x="565153" y="2721026"/>
                </a:lnTo>
                <a:cubicBezTo>
                  <a:pt x="482941" y="2699655"/>
                  <a:pt x="568477" y="2723953"/>
                  <a:pt x="502408" y="2698191"/>
                </a:cubicBezTo>
                <a:cubicBezTo>
                  <a:pt x="487551" y="2692398"/>
                  <a:pt x="467071" y="2687674"/>
                  <a:pt x="452213" y="2681881"/>
                </a:cubicBezTo>
                <a:cubicBezTo>
                  <a:pt x="431541" y="2673820"/>
                  <a:pt x="425721" y="2667745"/>
                  <a:pt x="414567" y="2659047"/>
                </a:cubicBezTo>
                <a:cubicBezTo>
                  <a:pt x="402018" y="2655785"/>
                  <a:pt x="386764" y="2653099"/>
                  <a:pt x="376919" y="2649260"/>
                </a:cubicBezTo>
                <a:cubicBezTo>
                  <a:pt x="369582" y="2646399"/>
                  <a:pt x="369582" y="2642635"/>
                  <a:pt x="364372" y="2639474"/>
                </a:cubicBezTo>
                <a:cubicBezTo>
                  <a:pt x="357003" y="2635005"/>
                  <a:pt x="347639" y="2630775"/>
                  <a:pt x="339273" y="2626426"/>
                </a:cubicBezTo>
                <a:cubicBezTo>
                  <a:pt x="321626" y="2617251"/>
                  <a:pt x="297444" y="2609029"/>
                  <a:pt x="276529" y="2600330"/>
                </a:cubicBezTo>
                <a:cubicBezTo>
                  <a:pt x="256699" y="2592083"/>
                  <a:pt x="243065" y="2582932"/>
                  <a:pt x="226334" y="2574233"/>
                </a:cubicBezTo>
                <a:lnTo>
                  <a:pt x="213785" y="2584020"/>
                </a:lnTo>
                <a:lnTo>
                  <a:pt x="201236" y="2593806"/>
                </a:lnTo>
                <a:lnTo>
                  <a:pt x="188686" y="2603592"/>
                </a:lnTo>
                <a:cubicBezTo>
                  <a:pt x="180321" y="2610116"/>
                  <a:pt x="173415" y="2616779"/>
                  <a:pt x="163589" y="2623164"/>
                </a:cubicBezTo>
                <a:cubicBezTo>
                  <a:pt x="156642" y="2627679"/>
                  <a:pt x="144406" y="2631599"/>
                  <a:pt x="138491" y="2636212"/>
                </a:cubicBezTo>
                <a:cubicBezTo>
                  <a:pt x="131747" y="2641472"/>
                  <a:pt x="131117" y="2647144"/>
                  <a:pt x="125943" y="2652522"/>
                </a:cubicBezTo>
                <a:cubicBezTo>
                  <a:pt x="122735" y="2655858"/>
                  <a:pt x="116603" y="2658973"/>
                  <a:pt x="113394" y="2662309"/>
                </a:cubicBezTo>
                <a:cubicBezTo>
                  <a:pt x="108221" y="2667688"/>
                  <a:pt x="106018" y="2673240"/>
                  <a:pt x="100845" y="2678619"/>
                </a:cubicBezTo>
                <a:cubicBezTo>
                  <a:pt x="97637" y="2681955"/>
                  <a:pt x="91165" y="2685049"/>
                  <a:pt x="88296" y="2688405"/>
                </a:cubicBezTo>
                <a:cubicBezTo>
                  <a:pt x="82776" y="2694862"/>
                  <a:pt x="79930" y="2701453"/>
                  <a:pt x="75747" y="2707977"/>
                </a:cubicBezTo>
                <a:lnTo>
                  <a:pt x="50650" y="2717763"/>
                </a:lnTo>
                <a:cubicBezTo>
                  <a:pt x="43312" y="2720624"/>
                  <a:pt x="42284" y="2724287"/>
                  <a:pt x="38101" y="2727549"/>
                </a:cubicBezTo>
                <a:cubicBezTo>
                  <a:pt x="29735" y="2734074"/>
                  <a:pt x="23747" y="2740838"/>
                  <a:pt x="13002" y="2747122"/>
                </a:cubicBezTo>
                <a:cubicBezTo>
                  <a:pt x="7705" y="2750220"/>
                  <a:pt x="3453" y="2752600"/>
                  <a:pt x="0" y="275429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85800" y="38100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:\Procedures - Elections\Procedures in Progress - Elections\Keep em' Awake Training Material\Images\trees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11" y="2594572"/>
            <a:ext cx="2636570" cy="19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Procedures - Elections\Procedures in Progress - Elections\Keep em' Awake Training Material\Images\trees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9372"/>
            <a:ext cx="2636570" cy="19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:\Procedures - Elections\Procedures in Progress - Elections\Keep em' Awake Training Material\Images\kids-studying-collection_1264-1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39" b="99042" l="3834" r="37540">
                        <a14:foregroundMark x1="12141" y1="97444" x2="17252" y2="93610"/>
                        <a14:foregroundMark x1="24920" y1="88339" x2="32907" y2="87700"/>
                        <a14:foregroundMark x1="12780" y1="87700" x2="8466" y2="83227"/>
                        <a14:foregroundMark x1="11821" y1="98403" x2="13099" y2="96805"/>
                        <a14:foregroundMark x1="34026" y1="87380" x2="33387" y2="84824"/>
                        <a14:foregroundMark x1="22843" y1="65016" x2="24281" y2="63898"/>
                        <a14:foregroundMark x1="18530" y1="64377" x2="19329" y2="6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" t="50000" r="61597"/>
          <a:stretch/>
        </p:blipFill>
        <p:spPr bwMode="auto">
          <a:xfrm>
            <a:off x="5943600" y="3479348"/>
            <a:ext cx="2196269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26" y="3467845"/>
            <a:ext cx="21828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Jessica’s story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Procedures - Elections\Procedures in Progress - Elections\Keep em' Awake Training Material\Images\free-lined-paper-tex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3016" b="47783"/>
          <a:stretch/>
        </p:blipFill>
        <p:spPr bwMode="auto">
          <a:xfrm>
            <a:off x="533400" y="2590800"/>
            <a:ext cx="797080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Jessica’s story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-5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50215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-4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-3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-2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-1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0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2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3815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4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4407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3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350215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5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343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radley Hand ITC" pitchFamily="66" charset="0"/>
              </a:rPr>
              <a:t>2 – 5 =</a:t>
            </a:r>
            <a:endParaRPr lang="en-US" sz="48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44219" y="2976615"/>
            <a:ext cx="646981" cy="533280"/>
          </a:xfrm>
          <a:custGeom>
            <a:avLst/>
            <a:gdLst>
              <a:gd name="connsiteX0" fmla="*/ 646981 w 646981"/>
              <a:gd name="connsiteY0" fmla="*/ 475336 h 533280"/>
              <a:gd name="connsiteX1" fmla="*/ 586596 w 646981"/>
              <a:gd name="connsiteY1" fmla="*/ 130279 h 533280"/>
              <a:gd name="connsiteX2" fmla="*/ 379562 w 646981"/>
              <a:gd name="connsiteY2" fmla="*/ 883 h 533280"/>
              <a:gd name="connsiteX3" fmla="*/ 94891 w 646981"/>
              <a:gd name="connsiteY3" fmla="*/ 87147 h 533280"/>
              <a:gd name="connsiteX4" fmla="*/ 17253 w 646981"/>
              <a:gd name="connsiteY4" fmla="*/ 337313 h 533280"/>
              <a:gd name="connsiteX5" fmla="*/ 8626 w 646981"/>
              <a:gd name="connsiteY5" fmla="*/ 509841 h 533280"/>
              <a:gd name="connsiteX6" fmla="*/ 0 w 646981"/>
              <a:gd name="connsiteY6" fmla="*/ 527094 h 5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981" h="533280">
                <a:moveTo>
                  <a:pt x="646981" y="475336"/>
                </a:moveTo>
                <a:cubicBezTo>
                  <a:pt x="639073" y="342345"/>
                  <a:pt x="631166" y="209354"/>
                  <a:pt x="586596" y="130279"/>
                </a:cubicBezTo>
                <a:cubicBezTo>
                  <a:pt x="542026" y="51204"/>
                  <a:pt x="461513" y="8072"/>
                  <a:pt x="379562" y="883"/>
                </a:cubicBezTo>
                <a:cubicBezTo>
                  <a:pt x="297611" y="-6306"/>
                  <a:pt x="155276" y="31075"/>
                  <a:pt x="94891" y="87147"/>
                </a:cubicBezTo>
                <a:cubicBezTo>
                  <a:pt x="34506" y="143219"/>
                  <a:pt x="31631" y="266864"/>
                  <a:pt x="17253" y="337313"/>
                </a:cubicBezTo>
                <a:cubicBezTo>
                  <a:pt x="2875" y="407762"/>
                  <a:pt x="11501" y="478211"/>
                  <a:pt x="8626" y="509841"/>
                </a:cubicBezTo>
                <a:cubicBezTo>
                  <a:pt x="5751" y="541471"/>
                  <a:pt x="2875" y="534282"/>
                  <a:pt x="0" y="5270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4495800" y="2971800"/>
            <a:ext cx="646981" cy="533280"/>
          </a:xfrm>
          <a:custGeom>
            <a:avLst/>
            <a:gdLst>
              <a:gd name="connsiteX0" fmla="*/ 646981 w 646981"/>
              <a:gd name="connsiteY0" fmla="*/ 475336 h 533280"/>
              <a:gd name="connsiteX1" fmla="*/ 586596 w 646981"/>
              <a:gd name="connsiteY1" fmla="*/ 130279 h 533280"/>
              <a:gd name="connsiteX2" fmla="*/ 379562 w 646981"/>
              <a:gd name="connsiteY2" fmla="*/ 883 h 533280"/>
              <a:gd name="connsiteX3" fmla="*/ 94891 w 646981"/>
              <a:gd name="connsiteY3" fmla="*/ 87147 h 533280"/>
              <a:gd name="connsiteX4" fmla="*/ 17253 w 646981"/>
              <a:gd name="connsiteY4" fmla="*/ 337313 h 533280"/>
              <a:gd name="connsiteX5" fmla="*/ 8626 w 646981"/>
              <a:gd name="connsiteY5" fmla="*/ 509841 h 533280"/>
              <a:gd name="connsiteX6" fmla="*/ 0 w 646981"/>
              <a:gd name="connsiteY6" fmla="*/ 527094 h 5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981" h="533280">
                <a:moveTo>
                  <a:pt x="646981" y="475336"/>
                </a:moveTo>
                <a:cubicBezTo>
                  <a:pt x="639073" y="342345"/>
                  <a:pt x="631166" y="209354"/>
                  <a:pt x="586596" y="130279"/>
                </a:cubicBezTo>
                <a:cubicBezTo>
                  <a:pt x="542026" y="51204"/>
                  <a:pt x="461513" y="8072"/>
                  <a:pt x="379562" y="883"/>
                </a:cubicBezTo>
                <a:cubicBezTo>
                  <a:pt x="297611" y="-6306"/>
                  <a:pt x="155276" y="31075"/>
                  <a:pt x="94891" y="87147"/>
                </a:cubicBezTo>
                <a:cubicBezTo>
                  <a:pt x="34506" y="143219"/>
                  <a:pt x="31631" y="266864"/>
                  <a:pt x="17253" y="337313"/>
                </a:cubicBezTo>
                <a:cubicBezTo>
                  <a:pt x="2875" y="407762"/>
                  <a:pt x="11501" y="478211"/>
                  <a:pt x="8626" y="509841"/>
                </a:cubicBezTo>
                <a:cubicBezTo>
                  <a:pt x="5751" y="541471"/>
                  <a:pt x="2875" y="534282"/>
                  <a:pt x="0" y="5270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848819" y="2978053"/>
            <a:ext cx="646981" cy="533280"/>
          </a:xfrm>
          <a:custGeom>
            <a:avLst/>
            <a:gdLst>
              <a:gd name="connsiteX0" fmla="*/ 646981 w 646981"/>
              <a:gd name="connsiteY0" fmla="*/ 475336 h 533280"/>
              <a:gd name="connsiteX1" fmla="*/ 586596 w 646981"/>
              <a:gd name="connsiteY1" fmla="*/ 130279 h 533280"/>
              <a:gd name="connsiteX2" fmla="*/ 379562 w 646981"/>
              <a:gd name="connsiteY2" fmla="*/ 883 h 533280"/>
              <a:gd name="connsiteX3" fmla="*/ 94891 w 646981"/>
              <a:gd name="connsiteY3" fmla="*/ 87147 h 533280"/>
              <a:gd name="connsiteX4" fmla="*/ 17253 w 646981"/>
              <a:gd name="connsiteY4" fmla="*/ 337313 h 533280"/>
              <a:gd name="connsiteX5" fmla="*/ 8626 w 646981"/>
              <a:gd name="connsiteY5" fmla="*/ 509841 h 533280"/>
              <a:gd name="connsiteX6" fmla="*/ 0 w 646981"/>
              <a:gd name="connsiteY6" fmla="*/ 527094 h 5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981" h="533280">
                <a:moveTo>
                  <a:pt x="646981" y="475336"/>
                </a:moveTo>
                <a:cubicBezTo>
                  <a:pt x="639073" y="342345"/>
                  <a:pt x="631166" y="209354"/>
                  <a:pt x="586596" y="130279"/>
                </a:cubicBezTo>
                <a:cubicBezTo>
                  <a:pt x="542026" y="51204"/>
                  <a:pt x="461513" y="8072"/>
                  <a:pt x="379562" y="883"/>
                </a:cubicBezTo>
                <a:cubicBezTo>
                  <a:pt x="297611" y="-6306"/>
                  <a:pt x="155276" y="31075"/>
                  <a:pt x="94891" y="87147"/>
                </a:cubicBezTo>
                <a:cubicBezTo>
                  <a:pt x="34506" y="143219"/>
                  <a:pt x="31631" y="266864"/>
                  <a:pt x="17253" y="337313"/>
                </a:cubicBezTo>
                <a:cubicBezTo>
                  <a:pt x="2875" y="407762"/>
                  <a:pt x="11501" y="478211"/>
                  <a:pt x="8626" y="509841"/>
                </a:cubicBezTo>
                <a:cubicBezTo>
                  <a:pt x="5751" y="541471"/>
                  <a:pt x="2875" y="534282"/>
                  <a:pt x="0" y="5270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94649" y="2978053"/>
            <a:ext cx="646981" cy="533280"/>
          </a:xfrm>
          <a:custGeom>
            <a:avLst/>
            <a:gdLst>
              <a:gd name="connsiteX0" fmla="*/ 646981 w 646981"/>
              <a:gd name="connsiteY0" fmla="*/ 475336 h 533280"/>
              <a:gd name="connsiteX1" fmla="*/ 586596 w 646981"/>
              <a:gd name="connsiteY1" fmla="*/ 130279 h 533280"/>
              <a:gd name="connsiteX2" fmla="*/ 379562 w 646981"/>
              <a:gd name="connsiteY2" fmla="*/ 883 h 533280"/>
              <a:gd name="connsiteX3" fmla="*/ 94891 w 646981"/>
              <a:gd name="connsiteY3" fmla="*/ 87147 h 533280"/>
              <a:gd name="connsiteX4" fmla="*/ 17253 w 646981"/>
              <a:gd name="connsiteY4" fmla="*/ 337313 h 533280"/>
              <a:gd name="connsiteX5" fmla="*/ 8626 w 646981"/>
              <a:gd name="connsiteY5" fmla="*/ 509841 h 533280"/>
              <a:gd name="connsiteX6" fmla="*/ 0 w 646981"/>
              <a:gd name="connsiteY6" fmla="*/ 527094 h 5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981" h="533280">
                <a:moveTo>
                  <a:pt x="646981" y="475336"/>
                </a:moveTo>
                <a:cubicBezTo>
                  <a:pt x="639073" y="342345"/>
                  <a:pt x="631166" y="209354"/>
                  <a:pt x="586596" y="130279"/>
                </a:cubicBezTo>
                <a:cubicBezTo>
                  <a:pt x="542026" y="51204"/>
                  <a:pt x="461513" y="8072"/>
                  <a:pt x="379562" y="883"/>
                </a:cubicBezTo>
                <a:cubicBezTo>
                  <a:pt x="297611" y="-6306"/>
                  <a:pt x="155276" y="31075"/>
                  <a:pt x="94891" y="87147"/>
                </a:cubicBezTo>
                <a:cubicBezTo>
                  <a:pt x="34506" y="143219"/>
                  <a:pt x="31631" y="266864"/>
                  <a:pt x="17253" y="337313"/>
                </a:cubicBezTo>
                <a:cubicBezTo>
                  <a:pt x="2875" y="407762"/>
                  <a:pt x="11501" y="478211"/>
                  <a:pt x="8626" y="509841"/>
                </a:cubicBezTo>
                <a:cubicBezTo>
                  <a:pt x="5751" y="541471"/>
                  <a:pt x="2875" y="534282"/>
                  <a:pt x="0" y="5270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47668" y="2971800"/>
            <a:ext cx="646981" cy="533280"/>
          </a:xfrm>
          <a:custGeom>
            <a:avLst/>
            <a:gdLst>
              <a:gd name="connsiteX0" fmla="*/ 646981 w 646981"/>
              <a:gd name="connsiteY0" fmla="*/ 475336 h 533280"/>
              <a:gd name="connsiteX1" fmla="*/ 586596 w 646981"/>
              <a:gd name="connsiteY1" fmla="*/ 130279 h 533280"/>
              <a:gd name="connsiteX2" fmla="*/ 379562 w 646981"/>
              <a:gd name="connsiteY2" fmla="*/ 883 h 533280"/>
              <a:gd name="connsiteX3" fmla="*/ 94891 w 646981"/>
              <a:gd name="connsiteY3" fmla="*/ 87147 h 533280"/>
              <a:gd name="connsiteX4" fmla="*/ 17253 w 646981"/>
              <a:gd name="connsiteY4" fmla="*/ 337313 h 533280"/>
              <a:gd name="connsiteX5" fmla="*/ 8626 w 646981"/>
              <a:gd name="connsiteY5" fmla="*/ 509841 h 533280"/>
              <a:gd name="connsiteX6" fmla="*/ 0 w 646981"/>
              <a:gd name="connsiteY6" fmla="*/ 527094 h 5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981" h="533280">
                <a:moveTo>
                  <a:pt x="646981" y="475336"/>
                </a:moveTo>
                <a:cubicBezTo>
                  <a:pt x="639073" y="342345"/>
                  <a:pt x="631166" y="209354"/>
                  <a:pt x="586596" y="130279"/>
                </a:cubicBezTo>
                <a:cubicBezTo>
                  <a:pt x="542026" y="51204"/>
                  <a:pt x="461513" y="8072"/>
                  <a:pt x="379562" y="883"/>
                </a:cubicBezTo>
                <a:cubicBezTo>
                  <a:pt x="297611" y="-6306"/>
                  <a:pt x="155276" y="31075"/>
                  <a:pt x="94891" y="87147"/>
                </a:cubicBezTo>
                <a:cubicBezTo>
                  <a:pt x="34506" y="143219"/>
                  <a:pt x="31631" y="266864"/>
                  <a:pt x="17253" y="337313"/>
                </a:cubicBezTo>
                <a:cubicBezTo>
                  <a:pt x="2875" y="407762"/>
                  <a:pt x="11501" y="478211"/>
                  <a:pt x="8626" y="509841"/>
                </a:cubicBezTo>
                <a:cubicBezTo>
                  <a:pt x="5751" y="541471"/>
                  <a:pt x="2875" y="534282"/>
                  <a:pt x="0" y="52709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Procedures - Elections\Procedures in Progress - Elections\Keep em' Awake Training Material\Images\Student sleep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" b="90755" l="14833" r="100000">
                        <a14:foregroundMark x1="65333" y1="41321" x2="86833" y2="63396"/>
                        <a14:foregroundMark x1="63167" y1="31509" x2="93667" y2="83019"/>
                        <a14:foregroundMark x1="95833" y1="80000" x2="91833" y2="68679"/>
                        <a14:foregroundMark x1="97667" y1="88113" x2="76833" y2="87170"/>
                        <a14:foregroundMark x1="88167" y1="71132" x2="90833" y2="46415"/>
                        <a14:foregroundMark x1="85833" y1="59811" x2="86333" y2="46415"/>
                        <a14:foregroundMark x1="17667" y1="86038" x2="18000" y2="59811"/>
                        <a14:foregroundMark x1="21167" y1="83962" x2="48167" y2="84528"/>
                        <a14:foregroundMark x1="48500" y1="88113" x2="64000" y2="82453"/>
                        <a14:foregroundMark x1="65000" y1="88679" x2="69000" y2="86604"/>
                        <a14:foregroundMark x1="63167" y1="88113" x2="70833" y2="85094"/>
                        <a14:foregroundMark x1="24500" y1="88679" x2="46333" y2="87170"/>
                        <a14:foregroundMark x1="16167" y1="84528" x2="15833" y2="61321"/>
                        <a14:foregroundMark x1="18500" y1="87736" x2="39500" y2="87736"/>
                        <a14:foregroundMark x1="41333" y1="88679" x2="17167" y2="88679"/>
                        <a14:foregroundMark x1="80000" y1="54151" x2="84500" y2="4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71" b="9769"/>
          <a:stretch/>
        </p:blipFill>
        <p:spPr bwMode="auto">
          <a:xfrm>
            <a:off x="4116344" y="4815954"/>
            <a:ext cx="1598063" cy="14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Impact" pitchFamily="34" charset="0"/>
              </a:rPr>
              <a:t>When I was in 2</a:t>
            </a:r>
            <a:r>
              <a:rPr lang="en-US" baseline="30000" dirty="0" smtClean="0">
                <a:latin typeface="Impact" pitchFamily="34" charset="0"/>
              </a:rPr>
              <a:t>nd</a:t>
            </a:r>
            <a:r>
              <a:rPr lang="en-US" dirty="0" smtClean="0">
                <a:latin typeface="Impact" pitchFamily="34" charset="0"/>
              </a:rPr>
              <a:t> grade...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teacher cartoo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eacher cartoo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9445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S:\Procedures - Elections\Procedures in Progress - Elections\Keep em' Awake Training Material\Images\Teache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1438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Procedures - Elections\Procedures in Progress - Elections\Keep em' Awake Training Material\Images\Sleeping Z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19" y="4156215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Procedures - Elections\Procedures in Progress - Elections\Keep em' Awake Training Material\Images\Students at desk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4656"/>
            <a:ext cx="4093316" cy="29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962400" y="1775619"/>
            <a:ext cx="3733800" cy="868362"/>
          </a:xfrm>
          <a:prstGeom prst="wedgeRoundRectCallout">
            <a:avLst>
              <a:gd name="adj1" fmla="val -67373"/>
              <a:gd name="adj2" fmla="val 73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Who would like to be a chair lifter?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Jessica’s story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49" y="2209800"/>
            <a:ext cx="6337317" cy="258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57600" y="3581400"/>
            <a:ext cx="1828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3962400" y="2590800"/>
            <a:ext cx="190500" cy="25146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Jessica’s story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Although it’s the same concept, some understand better when presented in a different way.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6002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way we learn and receive information is commonly grouped into 3 categories.</a:t>
            </a:r>
          </a:p>
          <a:p>
            <a:pPr marL="857250" lvl="2" indent="0">
              <a:spcAft>
                <a:spcPts val="18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Visual</a:t>
            </a:r>
          </a:p>
          <a:p>
            <a:pPr marL="857250" lvl="2" indent="0">
              <a:spcAft>
                <a:spcPts val="18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Auditory</a:t>
            </a:r>
          </a:p>
          <a:p>
            <a:pPr marL="857250" lvl="2" indent="0">
              <a:spcAft>
                <a:spcPts val="18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Kinesthetic</a:t>
            </a:r>
            <a:endParaRPr lang="en-US" sz="3200" dirty="0"/>
          </a:p>
        </p:txBody>
      </p:sp>
      <p:pic>
        <p:nvPicPr>
          <p:cNvPr id="7" name="Picture 6" descr="S:\Procedures - Elections\Procedures in Progress - Elections\Keep em' Awake Training Material\Images\eye-2387853_960_7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96955" cy="80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:\Procedures - Elections\Procedures in Progress - Elections\Keep em' Awake Training Material\Images\ear-png-image-11.png"/>
          <p:cNvPicPr/>
          <p:nvPr/>
        </p:nvPicPr>
        <p:blipFill>
          <a:blip r:embed="rId3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9100"/>
            <a:ext cx="609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:\Procedures - Elections\Procedures in Progress - Elections\Keep em' Awake Training Material\Images\Hand-icon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781">
            <a:off x="1135498" y="5096204"/>
            <a:ext cx="507156" cy="4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1703975" y="3276600"/>
            <a:ext cx="582025" cy="243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6002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Everyone has a mix of learning styles.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 most have a style that is dominant.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2438399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Visual Learner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2590799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2285999"/>
            <a:ext cx="6629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2590799"/>
            <a:ext cx="7772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They </a:t>
            </a:r>
            <a:r>
              <a:rPr lang="en-US" dirty="0"/>
              <a:t>may watch body language and facial expression to fully understand a topic.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They may </a:t>
            </a:r>
            <a:r>
              <a:rPr lang="en-US" dirty="0"/>
              <a:t>visualize a story when listening.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They may learn </a:t>
            </a:r>
            <a:r>
              <a:rPr lang="en-US" dirty="0"/>
              <a:t>best by watching something being done, pictures, diagrams, and </a:t>
            </a:r>
            <a:r>
              <a:rPr lang="en-US" dirty="0" smtClean="0"/>
              <a:t>illustrations.</a:t>
            </a:r>
            <a:endParaRPr lang="en-US" dirty="0"/>
          </a:p>
        </p:txBody>
      </p:sp>
      <p:pic>
        <p:nvPicPr>
          <p:cNvPr id="12" name="Picture 11" descr="S:\Procedures - Elections\Procedures in Progress - Elections\Keep em' Awake Training Material\Images\eye-2387853_960_7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5" y="1516720"/>
            <a:ext cx="796955" cy="80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0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2438399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Auditory Learner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2590799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2285999"/>
            <a:ext cx="6629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2590799"/>
            <a:ext cx="7772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They </a:t>
            </a:r>
            <a:r>
              <a:rPr lang="en-US" dirty="0"/>
              <a:t>may </a:t>
            </a:r>
            <a:r>
              <a:rPr lang="en-US" dirty="0" smtClean="0"/>
              <a:t>listen </a:t>
            </a:r>
            <a:r>
              <a:rPr lang="en-US" dirty="0"/>
              <a:t>to tone of voice, pitch, and speed to fully understand a topic.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They may </a:t>
            </a:r>
            <a:r>
              <a:rPr lang="en-US" dirty="0"/>
              <a:t>learn best with listening to explanations, discussion, and talking things </a:t>
            </a:r>
            <a:r>
              <a:rPr lang="en-US" dirty="0" smtClean="0"/>
              <a:t>through.</a:t>
            </a:r>
            <a:endParaRPr lang="en-US" dirty="0"/>
          </a:p>
        </p:txBody>
      </p:sp>
      <p:pic>
        <p:nvPicPr>
          <p:cNvPr id="13" name="Picture 12" descr="S:\Procedures - Elections\Procedures in Progress - Elections\Keep em' Awake Training Material\Images\ear-png-image-11.png"/>
          <p:cNvPicPr/>
          <p:nvPr/>
        </p:nvPicPr>
        <p:blipFill>
          <a:blip r:embed="rId2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0960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2438399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Kinesthetic Learner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2590799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2285999"/>
            <a:ext cx="6629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2590799"/>
            <a:ext cx="7772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They may </a:t>
            </a:r>
            <a:r>
              <a:rPr lang="en-US" dirty="0"/>
              <a:t>more often want to feel, move, and do in order to fully understand a topic.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They may </a:t>
            </a:r>
            <a:r>
              <a:rPr lang="en-US" dirty="0"/>
              <a:t>learn best by using a hands-on approach and participating in an </a:t>
            </a:r>
            <a:r>
              <a:rPr lang="en-US" dirty="0" smtClean="0"/>
              <a:t>activity.</a:t>
            </a:r>
            <a:endParaRPr lang="en-US" dirty="0"/>
          </a:p>
        </p:txBody>
      </p:sp>
      <p:pic>
        <p:nvPicPr>
          <p:cNvPr id="12" name="Picture 11" descr="S:\Procedures - Elections\Procedures in Progress - Elections\Keep em' Awake Training Material\Images\Hand-icon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781">
            <a:off x="798452" y="1667202"/>
            <a:ext cx="507156" cy="47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One fun test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S:\Procedures - Elections\Procedures in Progress - Elections\Keep em' Awake Training Material\Images\puzzle - 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70">
            <a:off x="3823975" y="2811187"/>
            <a:ext cx="3020048" cy="30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One fun test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6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type of learner are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Checking your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6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recommend everyone take a quiz to better understand their learning style.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will give you a good idea of how you prefer to learn.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Impact" pitchFamily="34" charset="0"/>
              </a:rPr>
              <a:t>When I was in 2</a:t>
            </a:r>
            <a:r>
              <a:rPr lang="en-US" baseline="30000" dirty="0" smtClean="0">
                <a:latin typeface="Impact" pitchFamily="34" charset="0"/>
              </a:rPr>
              <a:t>nd</a:t>
            </a:r>
            <a:r>
              <a:rPr lang="en-US" dirty="0" smtClean="0">
                <a:latin typeface="Impact" pitchFamily="34" charset="0"/>
              </a:rPr>
              <a:t> grade...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teacher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eacher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9445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S:\Procedures - Elections\Procedures in Progress - Elections\Keep em' Awake Training Material\Images\Teacher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25833" r="99167">
                        <a14:backgroundMark x1="30000" y1="10833" x2="59167" y2="10417"/>
                        <a14:backgroundMark x1="29583" y1="10000" x2="65000" y2="9583"/>
                        <a14:backgroundMark x1="32500" y1="64583" x2="52917" y2="62917"/>
                        <a14:backgroundMark x1="88750" y1="32500" x2="87917" y2="26667"/>
                        <a14:backgroundMark x1="90000" y1="65000" x2="92083" y2="6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3" r="-5000"/>
          <a:stretch/>
        </p:blipFill>
        <p:spPr bwMode="auto">
          <a:xfrm>
            <a:off x="3672941" y="2516067"/>
            <a:ext cx="135625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81000" y="2286000"/>
            <a:ext cx="2318047" cy="2211267"/>
          </a:xfrm>
          <a:prstGeom prst="wedgeRoundRectCallout">
            <a:avLst>
              <a:gd name="adj1" fmla="val 110322"/>
              <a:gd name="adj2" fmla="val 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OK, when performing, you want to remember to...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5" descr="S:\Procedures - Elections\Procedures in Progress - Elections\Keep em' Awake Training Material\Images\Teacher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25833" r="99167">
                        <a14:backgroundMark x1="30000" y1="10833" x2="59167" y2="10417"/>
                        <a14:backgroundMark x1="29583" y1="10000" x2="65000" y2="9583"/>
                        <a14:backgroundMark x1="32500" y1="64583" x2="52917" y2="62917"/>
                        <a14:backgroundMark x1="88750" y1="32500" x2="87917" y2="26667"/>
                        <a14:backgroundMark x1="90000" y1="65000" x2="92083" y2="6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30" t="35443" r="39766" b="29229"/>
          <a:stretch/>
        </p:blipFill>
        <p:spPr bwMode="auto">
          <a:xfrm flipH="1">
            <a:off x="3672941" y="3581400"/>
            <a:ext cx="999857" cy="10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Procedures - Elections\Procedures in Progress - Elections\Keep em' Awake Training Material\Images\trees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636570" cy="19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Procedures - Elections\Procedures in Progress - Elections\Keep em' Awake Training Material\Images\trees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4731" y="1976004"/>
            <a:ext cx="2636570" cy="19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:\Procedures - Elections\Procedures in Progress - Elections\Keep em' Awake Training Material\Images\trees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13" y="1962262"/>
            <a:ext cx="2636570" cy="19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672983" y="1715232"/>
            <a:ext cx="2743200" cy="1676401"/>
          </a:xfrm>
          <a:prstGeom prst="wedgeRoundRectCallout">
            <a:avLst>
              <a:gd name="adj1" fmla="val -97600"/>
              <a:gd name="adj2" fmla="val 482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No, I didn’t say “chair lifter”, I said “cheerleader”.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Checking your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6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20 question quiz can be found at EducationPlanner.org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Every time I take this quiz, I receive the same score.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Checking your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6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/>
              <a:t>Visual:</a:t>
            </a:r>
            <a:r>
              <a:rPr lang="en-US" sz="3200" dirty="0"/>
              <a:t> 50%</a:t>
            </a:r>
          </a:p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/>
              <a:t>Auditory:</a:t>
            </a:r>
            <a:r>
              <a:rPr lang="en-US" sz="3200" dirty="0"/>
              <a:t> 30%</a:t>
            </a:r>
          </a:p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/>
              <a:t>Tactile:</a:t>
            </a:r>
            <a:r>
              <a:rPr lang="en-US" sz="3200" dirty="0"/>
              <a:t> 20%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1"/>
            <a:ext cx="8001000" cy="312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85800" y="2209800"/>
            <a:ext cx="31242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058064"/>
            <a:ext cx="3429000" cy="2199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28575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7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Checking your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6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696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consider myself a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mechanic”</a:t>
            </a:r>
          </a:p>
        </p:txBody>
      </p:sp>
      <p:pic>
        <p:nvPicPr>
          <p:cNvPr id="1026" name="Picture 2" descr="S:\Procedures - Elections\Procedures in Progress - Elections\Keep em' Awake Training Material\Images\7221ccf73801a7e9729d11d505fcff2b-smartphone-on-hand-by-vex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581400"/>
            <a:ext cx="29591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55079" y="3144328"/>
            <a:ext cx="3276600" cy="291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3104621"/>
            <a:ext cx="3276600" cy="291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Checking your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4416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0" y="3104621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Demonstrating and Explaining</a:t>
            </a:r>
            <a:endParaRPr lang="en-US" sz="2800" dirty="0"/>
          </a:p>
        </p:txBody>
      </p:sp>
      <p:pic>
        <p:nvPicPr>
          <p:cNvPr id="2050" name="Picture 2" descr="S:\Procedures - Elections\Procedures in Progress - Elections\Keep em' Awake Training Material\Images\mechanic-punching-with-spanner-cartoon-aloysius-patrimoni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0820"/>
            <a:ext cx="2038980" cy="20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246376" y="4090358"/>
            <a:ext cx="1639824" cy="1034897"/>
          </a:xfrm>
          <a:prstGeom prst="wedgeRoundRectCallout">
            <a:avLst>
              <a:gd name="adj1" fmla="val -89232"/>
              <a:gd name="adj2" fmla="val -25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first step is to...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264" y="410473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VS.</a:t>
            </a:r>
            <a:endParaRPr lang="en-US" sz="2800" b="1" dirty="0"/>
          </a:p>
        </p:txBody>
      </p:sp>
      <p:pic>
        <p:nvPicPr>
          <p:cNvPr id="2051" name="Picture 3" descr="S:\Procedures - Elections\Procedures in Progress - Elections\Keep em' Awake Training Material\Images\tireman-mechanic-with-tire-cartoon-isolated-aloysius-patrimoni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9035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1600" y="3124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Just Demonstrating</a:t>
            </a:r>
            <a:endParaRPr lang="en-US" sz="2800" dirty="0"/>
          </a:p>
        </p:txBody>
      </p:sp>
      <p:pic>
        <p:nvPicPr>
          <p:cNvPr id="2052" name="Picture 4" descr="S:\Procedures - Elections\Procedures in Progress - Elections\Keep em' Awake Training Material\Images\check-mark-1292787_960_72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679444" cy="6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Procedures - Elections\Procedures in Progress - Elections\Keep em' Awake Training Material\Images\Red x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48" y="2685406"/>
            <a:ext cx="520252" cy="6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2" grpId="0"/>
      <p:bldP spid="9" grpId="0" animBg="1"/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It’s not an excuse...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01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often hear this idea of learning styles used as an excuse.</a:t>
            </a:r>
          </a:p>
        </p:txBody>
      </p:sp>
    </p:spTree>
    <p:extLst>
      <p:ext uri="{BB962C8B-B14F-4D97-AF65-F5344CB8AC3E}">
        <p14:creationId xmlns:p14="http://schemas.microsoft.com/office/powerpoint/2010/main" val="19956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81200" y="4038600"/>
            <a:ext cx="54483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It’s not an excuse...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01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participant after training complained we had not talked about a subject.</a:t>
            </a:r>
            <a:endParaRPr lang="en-US" dirty="0"/>
          </a:p>
        </p:txBody>
      </p:sp>
      <p:pic>
        <p:nvPicPr>
          <p:cNvPr id="4098" name="Picture 2" descr="S:\Procedures - Elections\Procedures in Progress - Elections\Keep em' Awake Training Material\Images\people-talking-clip-art-d2bd41979af1d3bea843f0c61801ad-clip-art-people-talking-767_8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7"/>
          <a:stretch/>
        </p:blipFill>
        <p:spPr bwMode="auto">
          <a:xfrm>
            <a:off x="2690661" y="4202637"/>
            <a:ext cx="3915077" cy="21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762000" y="3685188"/>
            <a:ext cx="1639824" cy="1267812"/>
          </a:xfrm>
          <a:prstGeom prst="wedgeRoundRectCallout">
            <a:avLst>
              <a:gd name="adj1" fmla="val 134868"/>
              <a:gd name="adj2" fmla="val 6971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I said it a hundred times!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705600" y="4192573"/>
            <a:ext cx="1639824" cy="1267812"/>
          </a:xfrm>
          <a:prstGeom prst="wedgeRoundRectCallout">
            <a:avLst>
              <a:gd name="adj1" fmla="val -138156"/>
              <a:gd name="adj2" fmla="val 343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They must be a visual learner!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Designing your training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01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will always have participants with varying learning styles.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make a training more effective, try to incorporate methods that appeal to all 3 learning styles.</a:t>
            </a:r>
          </a:p>
        </p:txBody>
      </p:sp>
    </p:spTree>
    <p:extLst>
      <p:ext uri="{BB962C8B-B14F-4D97-AF65-F5344CB8AC3E}">
        <p14:creationId xmlns:p14="http://schemas.microsoft.com/office/powerpoint/2010/main" val="11299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Designing your training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01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For the visual learner: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a PowerPoint or write on the board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Demonstrate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body gestures</a:t>
            </a:r>
          </a:p>
        </p:txBody>
      </p:sp>
      <p:pic>
        <p:nvPicPr>
          <p:cNvPr id="8" name="Picture 7" descr="S:\Procedures - Elections\Procedures in Progress - Elections\Keep em' Awake Training Material\Images\eye-2387853_960_7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5" y="2514600"/>
            <a:ext cx="796955" cy="80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0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Designing your training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01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For the auditory learner: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Explain the process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Tell stories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details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5146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:\Procedures - Elections\Procedures in Progress - Elections\Keep em' Awake Training Material\Images\ear-png-image-11.png"/>
          <p:cNvPicPr/>
          <p:nvPr/>
        </p:nvPicPr>
        <p:blipFill>
          <a:blip r:embed="rId2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0960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4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Ways we learn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Designing your training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86000"/>
            <a:ext cx="601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For the kinesthetic learner: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Have an activity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scenarios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worksheets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5146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:\Procedures - Elections\Procedures in Progress - Elections\Keep em' Awake Training Material\Images\Hand-icon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781">
            <a:off x="1069104" y="2657803"/>
            <a:ext cx="507156" cy="47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9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rocedures - Elections\Procedures in Progress - Elections\Keep em' Awake Training Material\Images\boy wavin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7" b="66810"/>
          <a:stretch/>
        </p:blipFill>
        <p:spPr bwMode="auto">
          <a:xfrm>
            <a:off x="4160556" y="3224212"/>
            <a:ext cx="990600" cy="16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Procedures - Elections\Procedures in Progress - Elections\Keep em' Awake Training Material\Images\vector-cheerleader-with-pom-po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23" b="53525"/>
          <a:stretch/>
        </p:blipFill>
        <p:spPr bwMode="auto">
          <a:xfrm>
            <a:off x="6400800" y="3657600"/>
            <a:ext cx="1992060" cy="21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Procedures - Elections\Procedures in Progress - Elections\Keep em' Awake Training Material\Images\vector-cheerleader-with-pom-po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7" b="50000"/>
          <a:stretch/>
        </p:blipFill>
        <p:spPr bwMode="auto">
          <a:xfrm>
            <a:off x="2057400" y="3839464"/>
            <a:ext cx="2103156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Procedures - Elections\Procedures in Progress - Elections\Keep em' Awake Training Material\Images\vector-cheerleader-with-pom-po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50000" r="68072"/>
          <a:stretch/>
        </p:blipFill>
        <p:spPr bwMode="auto">
          <a:xfrm>
            <a:off x="455507" y="2057400"/>
            <a:ext cx="2050991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Procedures - Elections\Procedures in Progress - Elections\Keep em' Awake Training Material\Images\vector-cheerleader-with-pom-po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t="50000" r="36926"/>
          <a:stretch/>
        </p:blipFill>
        <p:spPr bwMode="auto">
          <a:xfrm>
            <a:off x="5324029" y="1486611"/>
            <a:ext cx="2153541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I was in 2</a:t>
            </a:r>
            <a:r>
              <a:rPr lang="en-US" baseline="30000" dirty="0" smtClean="0">
                <a:latin typeface="Impact" pitchFamily="34" charset="0"/>
              </a:rPr>
              <a:t>nd</a:t>
            </a:r>
            <a:r>
              <a:rPr lang="en-US" dirty="0" smtClean="0">
                <a:latin typeface="Impact" pitchFamily="34" charset="0"/>
              </a:rPr>
              <a:t> grade...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S:\Procedures - Elections\Procedures in Progress - Elections\Keep em' Awake Training Material\Images\0002936_boy-jumping-42-children-silhouette-decal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492044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will you include?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methods will you include to appeal to each learning style?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will you include?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" y="2819400"/>
            <a:ext cx="8077200" cy="3030385"/>
          </a:xfrm>
          <a:custGeom>
            <a:avLst/>
            <a:gdLst/>
            <a:ahLst/>
            <a:cxnLst/>
            <a:rect l="l" t="t" r="r" b="b"/>
            <a:pathLst>
              <a:path w="8077200" h="3030385">
                <a:moveTo>
                  <a:pt x="6102702" y="2923315"/>
                </a:moveTo>
                <a:cubicBezTo>
                  <a:pt x="6101460" y="2923727"/>
                  <a:pt x="6097558" y="2924864"/>
                  <a:pt x="6093385" y="2926004"/>
                </a:cubicBezTo>
                <a:close/>
                <a:moveTo>
                  <a:pt x="2586293" y="109367"/>
                </a:moveTo>
                <a:cubicBezTo>
                  <a:pt x="2573761" y="116085"/>
                  <a:pt x="2579502" y="112771"/>
                  <a:pt x="2586293" y="109367"/>
                </a:cubicBezTo>
                <a:close/>
                <a:moveTo>
                  <a:pt x="0" y="0"/>
                </a:moveTo>
                <a:lnTo>
                  <a:pt x="271858" y="0"/>
                </a:lnTo>
                <a:cubicBezTo>
                  <a:pt x="273289" y="657"/>
                  <a:pt x="274688" y="1337"/>
                  <a:pt x="276046" y="2028"/>
                </a:cubicBezTo>
                <a:cubicBezTo>
                  <a:pt x="295559" y="11949"/>
                  <a:pt x="295002" y="13714"/>
                  <a:pt x="319178" y="23957"/>
                </a:cubicBezTo>
                <a:lnTo>
                  <a:pt x="337598" y="31462"/>
                </a:lnTo>
                <a:cubicBezTo>
                  <a:pt x="348111" y="35287"/>
                  <a:pt x="340986" y="30557"/>
                  <a:pt x="370936" y="39621"/>
                </a:cubicBezTo>
                <a:cubicBezTo>
                  <a:pt x="380308" y="42457"/>
                  <a:pt x="387185" y="46299"/>
                  <a:pt x="396815" y="49019"/>
                </a:cubicBezTo>
                <a:cubicBezTo>
                  <a:pt x="413183" y="53642"/>
                  <a:pt x="433912" y="56226"/>
                  <a:pt x="448574" y="61550"/>
                </a:cubicBezTo>
                <a:cubicBezTo>
                  <a:pt x="470903" y="69659"/>
                  <a:pt x="495258" y="79732"/>
                  <a:pt x="526212" y="83480"/>
                </a:cubicBezTo>
                <a:lnTo>
                  <a:pt x="552091" y="86612"/>
                </a:lnTo>
                <a:cubicBezTo>
                  <a:pt x="560717" y="89745"/>
                  <a:pt x="567819" y="93553"/>
                  <a:pt x="577970" y="96010"/>
                </a:cubicBezTo>
                <a:cubicBezTo>
                  <a:pt x="585536" y="97842"/>
                  <a:pt x="595716" y="97667"/>
                  <a:pt x="603849" y="99143"/>
                </a:cubicBezTo>
                <a:cubicBezTo>
                  <a:pt x="613122" y="100827"/>
                  <a:pt x="621102" y="103320"/>
                  <a:pt x="629729" y="105409"/>
                </a:cubicBezTo>
                <a:cubicBezTo>
                  <a:pt x="632604" y="108541"/>
                  <a:pt x="631925" y="112472"/>
                  <a:pt x="638355" y="114807"/>
                </a:cubicBezTo>
                <a:cubicBezTo>
                  <a:pt x="659783" y="122589"/>
                  <a:pt x="672958" y="115828"/>
                  <a:pt x="690114" y="111674"/>
                </a:cubicBezTo>
                <a:cubicBezTo>
                  <a:pt x="695865" y="108541"/>
                  <a:pt x="703282" y="105736"/>
                  <a:pt x="707366" y="102276"/>
                </a:cubicBezTo>
                <a:cubicBezTo>
                  <a:pt x="712036" y="98319"/>
                  <a:pt x="712736" y="93885"/>
                  <a:pt x="715993" y="89745"/>
                </a:cubicBezTo>
                <a:cubicBezTo>
                  <a:pt x="718491" y="86570"/>
                  <a:pt x="721037" y="83382"/>
                  <a:pt x="724619" y="80347"/>
                </a:cubicBezTo>
                <a:cubicBezTo>
                  <a:pt x="729685" y="76054"/>
                  <a:pt x="736806" y="72108"/>
                  <a:pt x="741872" y="67815"/>
                </a:cubicBezTo>
                <a:cubicBezTo>
                  <a:pt x="754457" y="57151"/>
                  <a:pt x="751377" y="47762"/>
                  <a:pt x="785004" y="39621"/>
                </a:cubicBezTo>
                <a:cubicBezTo>
                  <a:pt x="844329" y="25258"/>
                  <a:pt x="817091" y="29471"/>
                  <a:pt x="862642" y="23957"/>
                </a:cubicBezTo>
                <a:cubicBezTo>
                  <a:pt x="868393" y="20824"/>
                  <a:pt x="871799" y="16911"/>
                  <a:pt x="879895" y="14559"/>
                </a:cubicBezTo>
                <a:cubicBezTo>
                  <a:pt x="886995" y="12496"/>
                  <a:pt x="899344" y="13761"/>
                  <a:pt x="905774" y="11426"/>
                </a:cubicBezTo>
                <a:cubicBezTo>
                  <a:pt x="912204" y="9091"/>
                  <a:pt x="909356" y="4775"/>
                  <a:pt x="914400" y="2028"/>
                </a:cubicBezTo>
                <a:lnTo>
                  <a:pt x="919453" y="0"/>
                </a:lnTo>
                <a:lnTo>
                  <a:pt x="1190770" y="0"/>
                </a:lnTo>
                <a:cubicBezTo>
                  <a:pt x="1193288" y="640"/>
                  <a:pt x="1196038" y="1293"/>
                  <a:pt x="1199072" y="2028"/>
                </a:cubicBezTo>
                <a:cubicBezTo>
                  <a:pt x="1201947" y="5160"/>
                  <a:pt x="1201268" y="9091"/>
                  <a:pt x="1207698" y="11426"/>
                </a:cubicBezTo>
                <a:cubicBezTo>
                  <a:pt x="1222360" y="16751"/>
                  <a:pt x="1259457" y="23957"/>
                  <a:pt x="1259457" y="23957"/>
                </a:cubicBezTo>
                <a:lnTo>
                  <a:pt x="1267944" y="33443"/>
                </a:lnTo>
                <a:cubicBezTo>
                  <a:pt x="1270433" y="36359"/>
                  <a:pt x="1260255" y="24537"/>
                  <a:pt x="1285336" y="42754"/>
                </a:cubicBezTo>
                <a:lnTo>
                  <a:pt x="1294363" y="50836"/>
                </a:lnTo>
                <a:cubicBezTo>
                  <a:pt x="1296081" y="54497"/>
                  <a:pt x="1283048" y="48188"/>
                  <a:pt x="1319842" y="61550"/>
                </a:cubicBezTo>
                <a:cubicBezTo>
                  <a:pt x="1335025" y="78092"/>
                  <a:pt x="1320902" y="69117"/>
                  <a:pt x="1380227" y="83480"/>
                </a:cubicBezTo>
                <a:lnTo>
                  <a:pt x="1406106" y="89745"/>
                </a:lnTo>
                <a:lnTo>
                  <a:pt x="1431985" y="96010"/>
                </a:lnTo>
                <a:cubicBezTo>
                  <a:pt x="1437736" y="99143"/>
                  <a:pt x="1441436" y="102929"/>
                  <a:pt x="1449238" y="105409"/>
                </a:cubicBezTo>
                <a:cubicBezTo>
                  <a:pt x="1464843" y="110367"/>
                  <a:pt x="1486335" y="112615"/>
                  <a:pt x="1500997" y="117940"/>
                </a:cubicBezTo>
                <a:lnTo>
                  <a:pt x="1518249" y="124205"/>
                </a:lnTo>
                <a:lnTo>
                  <a:pt x="1889185" y="5160"/>
                </a:lnTo>
                <a:lnTo>
                  <a:pt x="2165231" y="152400"/>
                </a:lnTo>
                <a:cubicBezTo>
                  <a:pt x="2173857" y="144046"/>
                  <a:pt x="2182847" y="135740"/>
                  <a:pt x="2191110" y="127338"/>
                </a:cubicBezTo>
                <a:cubicBezTo>
                  <a:pt x="2191128" y="127319"/>
                  <a:pt x="2212669" y="103850"/>
                  <a:pt x="2216989" y="99143"/>
                </a:cubicBezTo>
                <a:lnTo>
                  <a:pt x="2234242" y="80347"/>
                </a:lnTo>
                <a:lnTo>
                  <a:pt x="2242868" y="70948"/>
                </a:lnTo>
                <a:lnTo>
                  <a:pt x="2332178" y="0"/>
                </a:lnTo>
                <a:lnTo>
                  <a:pt x="2427617" y="0"/>
                </a:lnTo>
                <a:cubicBezTo>
                  <a:pt x="2430185" y="1186"/>
                  <a:pt x="2431552" y="3169"/>
                  <a:pt x="2432649" y="5160"/>
                </a:cubicBezTo>
                <a:cubicBezTo>
                  <a:pt x="2435525" y="10382"/>
                  <a:pt x="2437418" y="15687"/>
                  <a:pt x="2441276" y="20824"/>
                </a:cubicBezTo>
                <a:cubicBezTo>
                  <a:pt x="2446061" y="27196"/>
                  <a:pt x="2458529" y="39621"/>
                  <a:pt x="2458529" y="39621"/>
                </a:cubicBezTo>
                <a:cubicBezTo>
                  <a:pt x="2461404" y="49019"/>
                  <a:pt x="2463473" y="58454"/>
                  <a:pt x="2467155" y="67815"/>
                </a:cubicBezTo>
                <a:cubicBezTo>
                  <a:pt x="2469228" y="73087"/>
                  <a:pt x="2473158" y="78241"/>
                  <a:pt x="2475781" y="83480"/>
                </a:cubicBezTo>
                <a:cubicBezTo>
                  <a:pt x="2478910" y="89729"/>
                  <a:pt x="2480978" y="96047"/>
                  <a:pt x="2484408" y="102276"/>
                </a:cubicBezTo>
                <a:cubicBezTo>
                  <a:pt x="2486733" y="106498"/>
                  <a:pt x="2489777" y="110667"/>
                  <a:pt x="2493034" y="114807"/>
                </a:cubicBezTo>
                <a:cubicBezTo>
                  <a:pt x="2495532" y="117982"/>
                  <a:pt x="2501661" y="124205"/>
                  <a:pt x="2501661" y="124205"/>
                </a:cubicBezTo>
                <a:lnTo>
                  <a:pt x="2536166" y="143002"/>
                </a:lnTo>
                <a:cubicBezTo>
                  <a:pt x="2550543" y="134647"/>
                  <a:pt x="2566308" y="126588"/>
                  <a:pt x="2579298" y="117940"/>
                </a:cubicBezTo>
                <a:lnTo>
                  <a:pt x="2592927" y="108452"/>
                </a:lnTo>
                <a:cubicBezTo>
                  <a:pt x="2595525" y="106465"/>
                  <a:pt x="2596384" y="105535"/>
                  <a:pt x="2596126" y="105303"/>
                </a:cubicBezTo>
                <a:lnTo>
                  <a:pt x="2586293" y="109367"/>
                </a:lnTo>
                <a:cubicBezTo>
                  <a:pt x="2590412" y="107159"/>
                  <a:pt x="2596503" y="103869"/>
                  <a:pt x="2605178" y="99143"/>
                </a:cubicBezTo>
                <a:lnTo>
                  <a:pt x="2612628" y="90243"/>
                </a:lnTo>
                <a:cubicBezTo>
                  <a:pt x="2615176" y="86683"/>
                  <a:pt x="2608315" y="95725"/>
                  <a:pt x="2639683" y="86612"/>
                </a:cubicBezTo>
                <a:cubicBezTo>
                  <a:pt x="2647779" y="84260"/>
                  <a:pt x="2650299" y="80107"/>
                  <a:pt x="2656936" y="77214"/>
                </a:cubicBezTo>
                <a:cubicBezTo>
                  <a:pt x="2664746" y="73810"/>
                  <a:pt x="2674189" y="70948"/>
                  <a:pt x="2682815" y="67815"/>
                </a:cubicBezTo>
                <a:cubicBezTo>
                  <a:pt x="2685691" y="64683"/>
                  <a:pt x="2685762" y="60996"/>
                  <a:pt x="2691442" y="58417"/>
                </a:cubicBezTo>
                <a:cubicBezTo>
                  <a:pt x="2697919" y="55477"/>
                  <a:pt x="2709356" y="54562"/>
                  <a:pt x="2717321" y="52152"/>
                </a:cubicBezTo>
                <a:cubicBezTo>
                  <a:pt x="2726693" y="49315"/>
                  <a:pt x="2735710" y="46251"/>
                  <a:pt x="2743200" y="42754"/>
                </a:cubicBezTo>
                <a:cubicBezTo>
                  <a:pt x="2791656" y="20129"/>
                  <a:pt x="2755940" y="27910"/>
                  <a:pt x="2794959" y="20824"/>
                </a:cubicBezTo>
                <a:lnTo>
                  <a:pt x="2889849" y="8293"/>
                </a:lnTo>
                <a:cubicBezTo>
                  <a:pt x="2898476" y="17692"/>
                  <a:pt x="2905237" y="27343"/>
                  <a:pt x="2915729" y="36488"/>
                </a:cubicBezTo>
                <a:cubicBezTo>
                  <a:pt x="2919717" y="39963"/>
                  <a:pt x="2927837" y="42617"/>
                  <a:pt x="2932981" y="45886"/>
                </a:cubicBezTo>
                <a:cubicBezTo>
                  <a:pt x="2939361" y="49941"/>
                  <a:pt x="2945458" y="54081"/>
                  <a:pt x="2950234" y="58417"/>
                </a:cubicBezTo>
                <a:cubicBezTo>
                  <a:pt x="2956988" y="64549"/>
                  <a:pt x="2957399" y="71719"/>
                  <a:pt x="2967487" y="77214"/>
                </a:cubicBezTo>
                <a:lnTo>
                  <a:pt x="3001993" y="96010"/>
                </a:lnTo>
                <a:cubicBezTo>
                  <a:pt x="3007744" y="99143"/>
                  <a:pt x="3010620" y="103320"/>
                  <a:pt x="3019246" y="105409"/>
                </a:cubicBezTo>
                <a:lnTo>
                  <a:pt x="3045125" y="111674"/>
                </a:lnTo>
                <a:cubicBezTo>
                  <a:pt x="3091134" y="136737"/>
                  <a:pt x="3030747" y="106453"/>
                  <a:pt x="3088257" y="127338"/>
                </a:cubicBezTo>
                <a:cubicBezTo>
                  <a:pt x="3095588" y="130000"/>
                  <a:pt x="3097414" y="134384"/>
                  <a:pt x="3105510" y="136736"/>
                </a:cubicBezTo>
                <a:cubicBezTo>
                  <a:pt x="3118566" y="140530"/>
                  <a:pt x="3133857" y="139869"/>
                  <a:pt x="3148642" y="139869"/>
                </a:cubicBezTo>
                <a:lnTo>
                  <a:pt x="4656444" y="0"/>
                </a:lnTo>
                <a:lnTo>
                  <a:pt x="4764897" y="0"/>
                </a:lnTo>
                <a:lnTo>
                  <a:pt x="4822166" y="14559"/>
                </a:lnTo>
                <a:cubicBezTo>
                  <a:pt x="4830690" y="16702"/>
                  <a:pt x="4840715" y="18162"/>
                  <a:pt x="4848046" y="20824"/>
                </a:cubicBezTo>
                <a:cubicBezTo>
                  <a:pt x="4856672" y="23957"/>
                  <a:pt x="4863774" y="27765"/>
                  <a:pt x="4873925" y="30222"/>
                </a:cubicBezTo>
                <a:cubicBezTo>
                  <a:pt x="4881491" y="32054"/>
                  <a:pt x="4891446" y="32054"/>
                  <a:pt x="4899804" y="33355"/>
                </a:cubicBezTo>
                <a:cubicBezTo>
                  <a:pt x="4911624" y="35195"/>
                  <a:pt x="4922808" y="37532"/>
                  <a:pt x="4934310" y="39621"/>
                </a:cubicBezTo>
                <a:cubicBezTo>
                  <a:pt x="4972898" y="60641"/>
                  <a:pt x="4927440" y="40045"/>
                  <a:pt x="4977442" y="52152"/>
                </a:cubicBezTo>
                <a:cubicBezTo>
                  <a:pt x="4987593" y="54609"/>
                  <a:pt x="4993029" y="59172"/>
                  <a:pt x="5003321" y="61550"/>
                </a:cubicBezTo>
                <a:cubicBezTo>
                  <a:pt x="5025019" y="66565"/>
                  <a:pt x="5049328" y="69904"/>
                  <a:pt x="5072332" y="74081"/>
                </a:cubicBezTo>
                <a:lnTo>
                  <a:pt x="5106838" y="80347"/>
                </a:lnTo>
                <a:cubicBezTo>
                  <a:pt x="5118340" y="82435"/>
                  <a:pt x="5129144" y="85136"/>
                  <a:pt x="5141344" y="86612"/>
                </a:cubicBezTo>
                <a:lnTo>
                  <a:pt x="5167223" y="89745"/>
                </a:lnTo>
                <a:cubicBezTo>
                  <a:pt x="5251359" y="110115"/>
                  <a:pt x="5120609" y="78208"/>
                  <a:pt x="5227608" y="105409"/>
                </a:cubicBezTo>
                <a:cubicBezTo>
                  <a:pt x="5244595" y="109727"/>
                  <a:pt x="5262113" y="113763"/>
                  <a:pt x="5279366" y="117940"/>
                </a:cubicBezTo>
                <a:cubicBezTo>
                  <a:pt x="5287993" y="120028"/>
                  <a:pt x="5295410" y="123014"/>
                  <a:pt x="5305246" y="124205"/>
                </a:cubicBezTo>
                <a:lnTo>
                  <a:pt x="5331125" y="127338"/>
                </a:lnTo>
                <a:lnTo>
                  <a:pt x="5443268" y="139869"/>
                </a:lnTo>
                <a:cubicBezTo>
                  <a:pt x="5536981" y="116046"/>
                  <a:pt x="5496233" y="121970"/>
                  <a:pt x="5555412" y="114807"/>
                </a:cubicBezTo>
                <a:cubicBezTo>
                  <a:pt x="5566914" y="111674"/>
                  <a:pt x="5579001" y="108807"/>
                  <a:pt x="5589917" y="105409"/>
                </a:cubicBezTo>
                <a:cubicBezTo>
                  <a:pt x="5599180" y="102525"/>
                  <a:pt x="5606425" y="98847"/>
                  <a:pt x="5615797" y="96010"/>
                </a:cubicBezTo>
                <a:cubicBezTo>
                  <a:pt x="5623762" y="93600"/>
                  <a:pt x="5634345" y="92407"/>
                  <a:pt x="5641676" y="89745"/>
                </a:cubicBezTo>
                <a:cubicBezTo>
                  <a:pt x="5651842" y="86053"/>
                  <a:pt x="5657389" y="80906"/>
                  <a:pt x="5667555" y="77214"/>
                </a:cubicBezTo>
                <a:cubicBezTo>
                  <a:pt x="5674886" y="74552"/>
                  <a:pt x="5685685" y="73450"/>
                  <a:pt x="5693434" y="70948"/>
                </a:cubicBezTo>
                <a:cubicBezTo>
                  <a:pt x="5711670" y="65062"/>
                  <a:pt x="5731658" y="59524"/>
                  <a:pt x="5745193" y="52152"/>
                </a:cubicBezTo>
                <a:cubicBezTo>
                  <a:pt x="5750944" y="49019"/>
                  <a:pt x="5754481" y="45164"/>
                  <a:pt x="5762446" y="42754"/>
                </a:cubicBezTo>
                <a:cubicBezTo>
                  <a:pt x="5772325" y="39764"/>
                  <a:pt x="5785011" y="38222"/>
                  <a:pt x="5796951" y="36488"/>
                </a:cubicBezTo>
                <a:cubicBezTo>
                  <a:pt x="5846324" y="29316"/>
                  <a:pt x="5842757" y="32773"/>
                  <a:pt x="5883215" y="23957"/>
                </a:cubicBezTo>
                <a:cubicBezTo>
                  <a:pt x="5900996" y="20083"/>
                  <a:pt x="5915303" y="13807"/>
                  <a:pt x="5934974" y="11426"/>
                </a:cubicBezTo>
                <a:lnTo>
                  <a:pt x="5986732" y="5160"/>
                </a:lnTo>
                <a:lnTo>
                  <a:pt x="6012612" y="2028"/>
                </a:lnTo>
                <a:lnTo>
                  <a:pt x="6176514" y="5160"/>
                </a:lnTo>
                <a:cubicBezTo>
                  <a:pt x="6193767" y="11426"/>
                  <a:pt x="6210136" y="18030"/>
                  <a:pt x="6228272" y="23957"/>
                </a:cubicBezTo>
                <a:cubicBezTo>
                  <a:pt x="6305949" y="49345"/>
                  <a:pt x="6225666" y="20558"/>
                  <a:pt x="6288657" y="39621"/>
                </a:cubicBezTo>
                <a:lnTo>
                  <a:pt x="6308688" y="46315"/>
                </a:lnTo>
                <a:cubicBezTo>
                  <a:pt x="6319511" y="50653"/>
                  <a:pt x="6310272" y="49618"/>
                  <a:pt x="6349042" y="58417"/>
                </a:cubicBezTo>
                <a:cubicBezTo>
                  <a:pt x="6359947" y="60892"/>
                  <a:pt x="6372642" y="62208"/>
                  <a:pt x="6383547" y="64683"/>
                </a:cubicBezTo>
                <a:cubicBezTo>
                  <a:pt x="6443233" y="78230"/>
                  <a:pt x="6393089" y="71059"/>
                  <a:pt x="6443932" y="77214"/>
                </a:cubicBezTo>
                <a:cubicBezTo>
                  <a:pt x="6486579" y="92701"/>
                  <a:pt x="6457977" y="85538"/>
                  <a:pt x="6538823" y="92878"/>
                </a:cubicBezTo>
                <a:lnTo>
                  <a:pt x="6573329" y="96010"/>
                </a:lnTo>
                <a:cubicBezTo>
                  <a:pt x="6596794" y="102401"/>
                  <a:pt x="6606627" y="105243"/>
                  <a:pt x="6610101" y="106305"/>
                </a:cubicBezTo>
                <a:cubicBezTo>
                  <a:pt x="6610996" y="106612"/>
                  <a:pt x="6611756" y="106830"/>
                  <a:pt x="6610101" y="106305"/>
                </a:cubicBezTo>
                <a:cubicBezTo>
                  <a:pt x="6610455" y="104694"/>
                  <a:pt x="6617248" y="105551"/>
                  <a:pt x="6633714" y="108541"/>
                </a:cubicBezTo>
                <a:cubicBezTo>
                  <a:pt x="6693285" y="119359"/>
                  <a:pt x="6622287" y="111420"/>
                  <a:pt x="6694098" y="117940"/>
                </a:cubicBezTo>
                <a:lnTo>
                  <a:pt x="6745857" y="130471"/>
                </a:lnTo>
                <a:cubicBezTo>
                  <a:pt x="6754483" y="132559"/>
                  <a:pt x="6761678" y="135823"/>
                  <a:pt x="6771736" y="136736"/>
                </a:cubicBezTo>
                <a:lnTo>
                  <a:pt x="6806242" y="139869"/>
                </a:lnTo>
                <a:cubicBezTo>
                  <a:pt x="6833065" y="154480"/>
                  <a:pt x="6813127" y="149267"/>
                  <a:pt x="6875253" y="149267"/>
                </a:cubicBezTo>
                <a:lnTo>
                  <a:pt x="7056408" y="133603"/>
                </a:lnTo>
                <a:cubicBezTo>
                  <a:pt x="7079412" y="129426"/>
                  <a:pt x="7103204" y="125779"/>
                  <a:pt x="7125419" y="121073"/>
                </a:cubicBezTo>
                <a:cubicBezTo>
                  <a:pt x="7161736" y="113379"/>
                  <a:pt x="7204549" y="95468"/>
                  <a:pt x="7228936" y="86612"/>
                </a:cubicBezTo>
                <a:lnTo>
                  <a:pt x="7341080" y="45886"/>
                </a:lnTo>
                <a:cubicBezTo>
                  <a:pt x="7363411" y="37777"/>
                  <a:pt x="7387758" y="27705"/>
                  <a:pt x="7418717" y="23957"/>
                </a:cubicBezTo>
                <a:lnTo>
                  <a:pt x="7470476" y="17692"/>
                </a:lnTo>
                <a:lnTo>
                  <a:pt x="7496355" y="14559"/>
                </a:lnTo>
                <a:lnTo>
                  <a:pt x="7539487" y="17692"/>
                </a:lnTo>
                <a:cubicBezTo>
                  <a:pt x="7565366" y="21869"/>
                  <a:pt x="7590830" y="26403"/>
                  <a:pt x="7617125" y="30222"/>
                </a:cubicBezTo>
                <a:cubicBezTo>
                  <a:pt x="7634010" y="32675"/>
                  <a:pt x="7668883" y="36488"/>
                  <a:pt x="7668883" y="36488"/>
                </a:cubicBezTo>
                <a:cubicBezTo>
                  <a:pt x="7690524" y="42382"/>
                  <a:pt x="7733903" y="54560"/>
                  <a:pt x="7755147" y="58417"/>
                </a:cubicBezTo>
                <a:cubicBezTo>
                  <a:pt x="7766649" y="60506"/>
                  <a:pt x="7778626" y="62280"/>
                  <a:pt x="7789653" y="64683"/>
                </a:cubicBezTo>
                <a:cubicBezTo>
                  <a:pt x="7789689" y="64691"/>
                  <a:pt x="7854344" y="80345"/>
                  <a:pt x="7867291" y="83480"/>
                </a:cubicBezTo>
                <a:cubicBezTo>
                  <a:pt x="7875917" y="85568"/>
                  <a:pt x="7883335" y="88554"/>
                  <a:pt x="7893170" y="89745"/>
                </a:cubicBezTo>
                <a:lnTo>
                  <a:pt x="7944929" y="96010"/>
                </a:lnTo>
                <a:cubicBezTo>
                  <a:pt x="7953555" y="97055"/>
                  <a:pt x="7963242" y="97312"/>
                  <a:pt x="7970808" y="99143"/>
                </a:cubicBezTo>
                <a:cubicBezTo>
                  <a:pt x="7999080" y="105988"/>
                  <a:pt x="7986320" y="105409"/>
                  <a:pt x="8005314" y="105409"/>
                </a:cubicBezTo>
                <a:lnTo>
                  <a:pt x="8030711" y="0"/>
                </a:lnTo>
                <a:lnTo>
                  <a:pt x="8077200" y="0"/>
                </a:lnTo>
                <a:lnTo>
                  <a:pt x="8077200" y="3026666"/>
                </a:lnTo>
                <a:lnTo>
                  <a:pt x="8054346" y="3028175"/>
                </a:lnTo>
                <a:cubicBezTo>
                  <a:pt x="8039476" y="3027439"/>
                  <a:pt x="8023044" y="3027472"/>
                  <a:pt x="8009736" y="3025965"/>
                </a:cubicBezTo>
                <a:cubicBezTo>
                  <a:pt x="7978630" y="3022444"/>
                  <a:pt x="7974969" y="3017700"/>
                  <a:pt x="7953970" y="3012708"/>
                </a:cubicBezTo>
                <a:cubicBezTo>
                  <a:pt x="7927137" y="3006328"/>
                  <a:pt x="7919951" y="3006005"/>
                  <a:pt x="7887054" y="3001660"/>
                </a:cubicBezTo>
                <a:cubicBezTo>
                  <a:pt x="7883337" y="2999451"/>
                  <a:pt x="7884215" y="2996678"/>
                  <a:pt x="7875902" y="2995031"/>
                </a:cubicBezTo>
                <a:cubicBezTo>
                  <a:pt x="7856946" y="2991276"/>
                  <a:pt x="7808984" y="2986193"/>
                  <a:pt x="7808984" y="2986193"/>
                </a:cubicBezTo>
                <a:lnTo>
                  <a:pt x="7798012" y="2979502"/>
                </a:lnTo>
                <a:cubicBezTo>
                  <a:pt x="7794794" y="2977446"/>
                  <a:pt x="7807953" y="2985784"/>
                  <a:pt x="7775526" y="2972936"/>
                </a:cubicBezTo>
                <a:cubicBezTo>
                  <a:pt x="7743243" y="2960144"/>
                  <a:pt x="7794341" y="2972245"/>
                  <a:pt x="7730914" y="2959678"/>
                </a:cubicBezTo>
                <a:cubicBezTo>
                  <a:pt x="7711285" y="2948011"/>
                  <a:pt x="7729544" y="2954341"/>
                  <a:pt x="7652844" y="2944211"/>
                </a:cubicBezTo>
                <a:lnTo>
                  <a:pt x="7619386" y="2939792"/>
                </a:lnTo>
                <a:lnTo>
                  <a:pt x="7585928" y="2935373"/>
                </a:lnTo>
                <a:cubicBezTo>
                  <a:pt x="7578493" y="2933163"/>
                  <a:pt x="7573709" y="2930493"/>
                  <a:pt x="7563622" y="2928744"/>
                </a:cubicBezTo>
                <a:cubicBezTo>
                  <a:pt x="7543447" y="2925247"/>
                  <a:pt x="7515660" y="2923662"/>
                  <a:pt x="7496704" y="2919906"/>
                </a:cubicBezTo>
                <a:lnTo>
                  <a:pt x="7474400" y="2915487"/>
                </a:lnTo>
                <a:lnTo>
                  <a:pt x="6994828" y="2999451"/>
                </a:lnTo>
                <a:lnTo>
                  <a:pt x="6637936" y="2895600"/>
                </a:lnTo>
                <a:cubicBezTo>
                  <a:pt x="6626784" y="2901493"/>
                  <a:pt x="6615161" y="2907351"/>
                  <a:pt x="6604478" y="2913277"/>
                </a:cubicBezTo>
                <a:cubicBezTo>
                  <a:pt x="6604458" y="2913288"/>
                  <a:pt x="6576605" y="2929843"/>
                  <a:pt x="6571020" y="2933163"/>
                </a:cubicBezTo>
                <a:lnTo>
                  <a:pt x="6548714" y="2946421"/>
                </a:lnTo>
                <a:lnTo>
                  <a:pt x="6537562" y="2953049"/>
                </a:lnTo>
                <a:lnTo>
                  <a:pt x="6359116" y="3030385"/>
                </a:lnTo>
                <a:cubicBezTo>
                  <a:pt x="6334929" y="3020801"/>
                  <a:pt x="6303142" y="3010289"/>
                  <a:pt x="6292199" y="2999451"/>
                </a:cubicBezTo>
                <a:cubicBezTo>
                  <a:pt x="6288481" y="2995768"/>
                  <a:pt x="6286034" y="2992026"/>
                  <a:pt x="6281046" y="2988403"/>
                </a:cubicBezTo>
                <a:cubicBezTo>
                  <a:pt x="6274859" y="2983909"/>
                  <a:pt x="6258740" y="2975145"/>
                  <a:pt x="6258740" y="2975145"/>
                </a:cubicBezTo>
                <a:cubicBezTo>
                  <a:pt x="6255023" y="2968516"/>
                  <a:pt x="6252348" y="2961862"/>
                  <a:pt x="6247588" y="2955259"/>
                </a:cubicBezTo>
                <a:cubicBezTo>
                  <a:pt x="6244908" y="2951541"/>
                  <a:pt x="6239827" y="2947906"/>
                  <a:pt x="6236435" y="2944211"/>
                </a:cubicBezTo>
                <a:cubicBezTo>
                  <a:pt x="6232390" y="2939803"/>
                  <a:pt x="6229716" y="2935347"/>
                  <a:pt x="6225282" y="2930954"/>
                </a:cubicBezTo>
                <a:cubicBezTo>
                  <a:pt x="6222276" y="2927976"/>
                  <a:pt x="6218340" y="2925035"/>
                  <a:pt x="6214129" y="2922115"/>
                </a:cubicBezTo>
                <a:cubicBezTo>
                  <a:pt x="6210900" y="2919876"/>
                  <a:pt x="6202976" y="2915487"/>
                  <a:pt x="6202976" y="2915487"/>
                </a:cubicBezTo>
                <a:lnTo>
                  <a:pt x="6158365" y="2902229"/>
                </a:lnTo>
                <a:cubicBezTo>
                  <a:pt x="6139778" y="2908121"/>
                  <a:pt x="6119396" y="2913806"/>
                  <a:pt x="6102601" y="2919906"/>
                </a:cubicBezTo>
                <a:lnTo>
                  <a:pt x="6084980" y="2926598"/>
                </a:lnTo>
                <a:cubicBezTo>
                  <a:pt x="6084502" y="2928369"/>
                  <a:pt x="6089087" y="2927184"/>
                  <a:pt x="6093385" y="2926004"/>
                </a:cubicBezTo>
                <a:cubicBezTo>
                  <a:pt x="6088063" y="2927559"/>
                  <a:pt x="6080238" y="2929866"/>
                  <a:pt x="6069142" y="2933163"/>
                </a:cubicBezTo>
                <a:lnTo>
                  <a:pt x="6059511" y="2939440"/>
                </a:lnTo>
                <a:cubicBezTo>
                  <a:pt x="6052730" y="2938775"/>
                  <a:pt x="6044809" y="2938787"/>
                  <a:pt x="6024531" y="2942001"/>
                </a:cubicBezTo>
                <a:cubicBezTo>
                  <a:pt x="6014064" y="2943660"/>
                  <a:pt x="6010806" y="2946590"/>
                  <a:pt x="6002225" y="2948630"/>
                </a:cubicBezTo>
                <a:cubicBezTo>
                  <a:pt x="5992128" y="2951031"/>
                  <a:pt x="5979920" y="2953049"/>
                  <a:pt x="5968767" y="2955259"/>
                </a:cubicBezTo>
                <a:cubicBezTo>
                  <a:pt x="5965049" y="2957469"/>
                  <a:pt x="5964957" y="2960069"/>
                  <a:pt x="5957614" y="2961888"/>
                </a:cubicBezTo>
                <a:cubicBezTo>
                  <a:pt x="5949240" y="2963961"/>
                  <a:pt x="5934453" y="2964607"/>
                  <a:pt x="5924156" y="2966307"/>
                </a:cubicBezTo>
                <a:cubicBezTo>
                  <a:pt x="5912039" y="2968307"/>
                  <a:pt x="5900381" y="2970469"/>
                  <a:pt x="5890697" y="2972936"/>
                </a:cubicBezTo>
                <a:cubicBezTo>
                  <a:pt x="5828050" y="2988893"/>
                  <a:pt x="5874226" y="2983405"/>
                  <a:pt x="5823780" y="2988403"/>
                </a:cubicBezTo>
                <a:lnTo>
                  <a:pt x="5701099" y="2997241"/>
                </a:lnTo>
                <a:cubicBezTo>
                  <a:pt x="5689946" y="2990612"/>
                  <a:pt x="5681205" y="2983805"/>
                  <a:pt x="5667640" y="2977355"/>
                </a:cubicBezTo>
                <a:cubicBezTo>
                  <a:pt x="5662484" y="2974904"/>
                  <a:pt x="5651986" y="2973032"/>
                  <a:pt x="5645335" y="2970726"/>
                </a:cubicBezTo>
                <a:cubicBezTo>
                  <a:pt x="5637087" y="2967866"/>
                  <a:pt x="5629204" y="2964946"/>
                  <a:pt x="5623029" y="2961888"/>
                </a:cubicBezTo>
                <a:cubicBezTo>
                  <a:pt x="5614297" y="2957563"/>
                  <a:pt x="5613766" y="2952506"/>
                  <a:pt x="5600723" y="2948630"/>
                </a:cubicBezTo>
                <a:lnTo>
                  <a:pt x="5556112" y="2935373"/>
                </a:lnTo>
                <a:cubicBezTo>
                  <a:pt x="5548676" y="2933163"/>
                  <a:pt x="5544958" y="2930217"/>
                  <a:pt x="5533806" y="2928744"/>
                </a:cubicBezTo>
                <a:lnTo>
                  <a:pt x="5500348" y="2924325"/>
                </a:lnTo>
                <a:cubicBezTo>
                  <a:pt x="5440864" y="2906647"/>
                  <a:pt x="5518936" y="2928008"/>
                  <a:pt x="5444584" y="2913277"/>
                </a:cubicBezTo>
                <a:cubicBezTo>
                  <a:pt x="5435105" y="2911399"/>
                  <a:pt x="5432745" y="2908307"/>
                  <a:pt x="5422278" y="2906648"/>
                </a:cubicBezTo>
                <a:cubicBezTo>
                  <a:pt x="5405398" y="2903973"/>
                  <a:pt x="5385629" y="2904439"/>
                  <a:pt x="5366514" y="2904439"/>
                </a:cubicBezTo>
                <a:lnTo>
                  <a:pt x="3314393" y="3008289"/>
                </a:lnTo>
                <a:lnTo>
                  <a:pt x="3202865" y="2992822"/>
                </a:lnTo>
                <a:cubicBezTo>
                  <a:pt x="3191844" y="2991310"/>
                  <a:pt x="3178883" y="2990280"/>
                  <a:pt x="3169405" y="2988403"/>
                </a:cubicBezTo>
                <a:cubicBezTo>
                  <a:pt x="3158253" y="2986193"/>
                  <a:pt x="3149071" y="2983507"/>
                  <a:pt x="3135947" y="2981774"/>
                </a:cubicBezTo>
                <a:cubicBezTo>
                  <a:pt x="3126165" y="2980482"/>
                  <a:pt x="3113295" y="2980482"/>
                  <a:pt x="3102489" y="2979564"/>
                </a:cubicBezTo>
                <a:cubicBezTo>
                  <a:pt x="3087207" y="2978267"/>
                  <a:pt x="3072748" y="2976618"/>
                  <a:pt x="3057877" y="2975145"/>
                </a:cubicBezTo>
                <a:cubicBezTo>
                  <a:pt x="3007988" y="2960320"/>
                  <a:pt x="3066759" y="2974846"/>
                  <a:pt x="3002113" y="2966307"/>
                </a:cubicBezTo>
                <a:cubicBezTo>
                  <a:pt x="2988989" y="2964574"/>
                  <a:pt x="2981961" y="2961356"/>
                  <a:pt x="2968655" y="2959678"/>
                </a:cubicBezTo>
                <a:cubicBezTo>
                  <a:pt x="2940602" y="2956141"/>
                  <a:pt x="2909174" y="2953786"/>
                  <a:pt x="2879433" y="2950840"/>
                </a:cubicBezTo>
                <a:lnTo>
                  <a:pt x="2834821" y="2946421"/>
                </a:lnTo>
                <a:cubicBezTo>
                  <a:pt x="2819950" y="2944948"/>
                  <a:pt x="2805982" y="2943043"/>
                  <a:pt x="2790209" y="2942001"/>
                </a:cubicBezTo>
                <a:lnTo>
                  <a:pt x="2756751" y="2939792"/>
                </a:lnTo>
                <a:cubicBezTo>
                  <a:pt x="2647974" y="2925425"/>
                  <a:pt x="2817017" y="2947929"/>
                  <a:pt x="2678681" y="2928744"/>
                </a:cubicBezTo>
                <a:cubicBezTo>
                  <a:pt x="2656719" y="2925698"/>
                  <a:pt x="2634071" y="2922852"/>
                  <a:pt x="2611765" y="2919906"/>
                </a:cubicBezTo>
                <a:cubicBezTo>
                  <a:pt x="2600611" y="2918433"/>
                  <a:pt x="2591022" y="2916326"/>
                  <a:pt x="2578305" y="2915487"/>
                </a:cubicBezTo>
                <a:lnTo>
                  <a:pt x="2544847" y="2913277"/>
                </a:lnTo>
                <a:lnTo>
                  <a:pt x="2399861" y="2904439"/>
                </a:lnTo>
                <a:cubicBezTo>
                  <a:pt x="2278702" y="2921241"/>
                  <a:pt x="2331384" y="2917063"/>
                  <a:pt x="2254873" y="2922115"/>
                </a:cubicBezTo>
                <a:cubicBezTo>
                  <a:pt x="2240003" y="2924325"/>
                  <a:pt x="2224376" y="2926347"/>
                  <a:pt x="2210263" y="2928744"/>
                </a:cubicBezTo>
                <a:cubicBezTo>
                  <a:pt x="2198287" y="2930778"/>
                  <a:pt x="2188920" y="2933372"/>
                  <a:pt x="2176803" y="2935373"/>
                </a:cubicBezTo>
                <a:cubicBezTo>
                  <a:pt x="2166505" y="2937073"/>
                  <a:pt x="2152823" y="2937914"/>
                  <a:pt x="2143345" y="2939792"/>
                </a:cubicBezTo>
                <a:cubicBezTo>
                  <a:pt x="2130202" y="2942396"/>
                  <a:pt x="2123030" y="2946026"/>
                  <a:pt x="2109887" y="2948630"/>
                </a:cubicBezTo>
                <a:cubicBezTo>
                  <a:pt x="2100409" y="2950508"/>
                  <a:pt x="2086447" y="2951285"/>
                  <a:pt x="2076429" y="2953049"/>
                </a:cubicBezTo>
                <a:cubicBezTo>
                  <a:pt x="2052852" y="2957201"/>
                  <a:pt x="2027010" y="2961107"/>
                  <a:pt x="2009511" y="2966307"/>
                </a:cubicBezTo>
                <a:cubicBezTo>
                  <a:pt x="2002076" y="2968516"/>
                  <a:pt x="1997503" y="2971236"/>
                  <a:pt x="1987205" y="2972936"/>
                </a:cubicBezTo>
                <a:cubicBezTo>
                  <a:pt x="1974433" y="2975044"/>
                  <a:pt x="1958032" y="2976131"/>
                  <a:pt x="1942595" y="2977355"/>
                </a:cubicBezTo>
                <a:cubicBezTo>
                  <a:pt x="1878762" y="2982413"/>
                  <a:pt x="1883373" y="2979975"/>
                  <a:pt x="1831067" y="2986193"/>
                </a:cubicBezTo>
                <a:cubicBezTo>
                  <a:pt x="1808078" y="2988925"/>
                  <a:pt x="1789581" y="2993352"/>
                  <a:pt x="1764149" y="2995031"/>
                </a:cubicBezTo>
                <a:lnTo>
                  <a:pt x="1697232" y="2999451"/>
                </a:lnTo>
                <a:lnTo>
                  <a:pt x="1663773" y="3001660"/>
                </a:lnTo>
                <a:lnTo>
                  <a:pt x="1451869" y="2999451"/>
                </a:lnTo>
                <a:cubicBezTo>
                  <a:pt x="1429563" y="2995031"/>
                  <a:pt x="1408400" y="2990374"/>
                  <a:pt x="1384953" y="2986193"/>
                </a:cubicBezTo>
                <a:cubicBezTo>
                  <a:pt x="1284526" y="2968286"/>
                  <a:pt x="1388322" y="2988591"/>
                  <a:pt x="1306882" y="2975145"/>
                </a:cubicBezTo>
                <a:cubicBezTo>
                  <a:pt x="1252134" y="2966106"/>
                  <a:pt x="1295645" y="2970163"/>
                  <a:pt x="1228813" y="2961888"/>
                </a:cubicBezTo>
                <a:cubicBezTo>
                  <a:pt x="1214714" y="2960142"/>
                  <a:pt x="1198301" y="2959214"/>
                  <a:pt x="1184202" y="2957469"/>
                </a:cubicBezTo>
                <a:cubicBezTo>
                  <a:pt x="1107036" y="2947913"/>
                  <a:pt x="1171866" y="2952971"/>
                  <a:pt x="1106132" y="2948630"/>
                </a:cubicBezTo>
                <a:cubicBezTo>
                  <a:pt x="1050995" y="2937707"/>
                  <a:pt x="1087974" y="2942759"/>
                  <a:pt x="983450" y="2937582"/>
                </a:cubicBezTo>
                <a:lnTo>
                  <a:pt x="938839" y="2935373"/>
                </a:lnTo>
                <a:cubicBezTo>
                  <a:pt x="908627" y="2930884"/>
                  <a:pt x="895894" y="2928877"/>
                  <a:pt x="891350" y="2928121"/>
                </a:cubicBezTo>
                <a:cubicBezTo>
                  <a:pt x="887751" y="2929019"/>
                  <a:pt x="878693" y="2928310"/>
                  <a:pt x="860769" y="2926534"/>
                </a:cubicBezTo>
                <a:cubicBezTo>
                  <a:pt x="783751" y="2918905"/>
                  <a:pt x="875542" y="2924504"/>
                  <a:pt x="782700" y="2919906"/>
                </a:cubicBezTo>
                <a:lnTo>
                  <a:pt x="715782" y="2911067"/>
                </a:lnTo>
                <a:cubicBezTo>
                  <a:pt x="704630" y="2909594"/>
                  <a:pt x="695328" y="2907292"/>
                  <a:pt x="682324" y="2906648"/>
                </a:cubicBezTo>
                <a:lnTo>
                  <a:pt x="637712" y="2904439"/>
                </a:lnTo>
                <a:cubicBezTo>
                  <a:pt x="603034" y="2894133"/>
                  <a:pt x="628811" y="2897810"/>
                  <a:pt x="548490" y="2897810"/>
                </a:cubicBezTo>
                <a:lnTo>
                  <a:pt x="314280" y="2908858"/>
                </a:lnTo>
                <a:cubicBezTo>
                  <a:pt x="284539" y="2911804"/>
                  <a:pt x="253779" y="2914377"/>
                  <a:pt x="225058" y="2917696"/>
                </a:cubicBezTo>
                <a:cubicBezTo>
                  <a:pt x="178105" y="2923122"/>
                  <a:pt x="122753" y="2935755"/>
                  <a:pt x="91224" y="2942001"/>
                </a:cubicBezTo>
                <a:lnTo>
                  <a:pt x="0" y="296007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37338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Parallel Parking in Taipei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S:\Procedures - Elections\Procedures in Progress - Elections\Keep em' Awake Training Material\Images\paralell park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590800"/>
            <a:ext cx="5019675" cy="38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Parallel Parking in Taipei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when you know the goal, can you know if you’re successful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 at least if you’re on the right track</a:t>
            </a:r>
          </a:p>
        </p:txBody>
      </p:sp>
    </p:spTree>
    <p:extLst>
      <p:ext uri="{BB962C8B-B14F-4D97-AF65-F5344CB8AC3E}">
        <p14:creationId xmlns:p14="http://schemas.microsoft.com/office/powerpoint/2010/main" val="16949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Mindy from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Animaniacs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146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classic!</a:t>
            </a:r>
          </a:p>
        </p:txBody>
      </p:sp>
    </p:spTree>
    <p:extLst>
      <p:ext uri="{BB962C8B-B14F-4D97-AF65-F5344CB8AC3E}">
        <p14:creationId xmlns:p14="http://schemas.microsoft.com/office/powerpoint/2010/main" val="5298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Mindy from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Animaniacs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" y="2590800"/>
            <a:ext cx="6477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</a:t>
            </a:r>
            <a:r>
              <a:rPr lang="en-US" sz="3600" dirty="0" smtClean="0"/>
              <a:t>ideo removed for size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1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Mindy from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Animaniacs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was the child who always asked “why”.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was more motivated and focused when I knew the reason.</a:t>
            </a:r>
          </a:p>
        </p:txBody>
      </p:sp>
    </p:spTree>
    <p:extLst>
      <p:ext uri="{BB962C8B-B14F-4D97-AF65-F5344CB8AC3E}">
        <p14:creationId xmlns:p14="http://schemas.microsoft.com/office/powerpoint/2010/main" val="3807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Concept first, then details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Imagine doing a puzzle without the picture on the box.</a:t>
            </a:r>
          </a:p>
        </p:txBody>
      </p:sp>
      <p:pic>
        <p:nvPicPr>
          <p:cNvPr id="1026" name="Picture 2" descr="S:\Procedures - Elections\Procedures in Progress - Elections\Keep em' Awake Training Material\Images\59235-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228" b="62"/>
          <a:stretch/>
        </p:blipFill>
        <p:spPr bwMode="auto">
          <a:xfrm rot="18327997">
            <a:off x="5501401" y="3216009"/>
            <a:ext cx="1865695" cy="340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3810000"/>
            <a:ext cx="37719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would take you much longer.</a:t>
            </a:r>
          </a:p>
        </p:txBody>
      </p:sp>
    </p:spTree>
    <p:extLst>
      <p:ext uri="{BB962C8B-B14F-4D97-AF65-F5344CB8AC3E}">
        <p14:creationId xmlns:p14="http://schemas.microsoft.com/office/powerpoint/2010/main" val="6789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Concept first, then details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Explaining the reason why you are doing something gives a clearer picture of the goal.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Otherwise, they are just following steps.</a:t>
            </a:r>
          </a:p>
        </p:txBody>
      </p:sp>
    </p:spTree>
    <p:extLst>
      <p:ext uri="{BB962C8B-B14F-4D97-AF65-F5344CB8AC3E}">
        <p14:creationId xmlns:p14="http://schemas.microsoft.com/office/powerpoint/2010/main" val="43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Concept first, then details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3810000"/>
            <a:ext cx="37719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667000"/>
            <a:ext cx="7086600" cy="3429000"/>
          </a:xfrm>
          <a:custGeom>
            <a:avLst/>
            <a:gdLst/>
            <a:ahLst/>
            <a:cxnLst/>
            <a:rect l="l" t="t" r="r" b="b"/>
            <a:pathLst>
              <a:path w="6512945" h="3039374">
                <a:moveTo>
                  <a:pt x="6212144" y="2848583"/>
                </a:moveTo>
                <a:cubicBezTo>
                  <a:pt x="6211011" y="2848379"/>
                  <a:pt x="6211242" y="2848368"/>
                  <a:pt x="6214140" y="2848873"/>
                </a:cubicBezTo>
                <a:close/>
                <a:moveTo>
                  <a:pt x="2977355" y="2732320"/>
                </a:moveTo>
                <a:cubicBezTo>
                  <a:pt x="2978474" y="2734304"/>
                  <a:pt x="2977918" y="2733488"/>
                  <a:pt x="2977355" y="2732320"/>
                </a:cubicBezTo>
                <a:close/>
                <a:moveTo>
                  <a:pt x="2340868" y="2162907"/>
                </a:moveTo>
                <a:cubicBezTo>
                  <a:pt x="2350473" y="2172860"/>
                  <a:pt x="2321691" y="2144072"/>
                  <a:pt x="2340868" y="2162907"/>
                </a:cubicBezTo>
                <a:close/>
                <a:moveTo>
                  <a:pt x="2282894" y="2162906"/>
                </a:moveTo>
                <a:cubicBezTo>
                  <a:pt x="2302078" y="2144066"/>
                  <a:pt x="2273277" y="2172870"/>
                  <a:pt x="2282894" y="2162906"/>
                </a:cubicBezTo>
                <a:close/>
                <a:moveTo>
                  <a:pt x="0" y="0"/>
                </a:moveTo>
                <a:lnTo>
                  <a:pt x="6512945" y="0"/>
                </a:lnTo>
                <a:lnTo>
                  <a:pt x="6512945" y="2875472"/>
                </a:lnTo>
                <a:cubicBezTo>
                  <a:pt x="6505471" y="2885936"/>
                  <a:pt x="6504785" y="2900884"/>
                  <a:pt x="6495692" y="2909977"/>
                </a:cubicBezTo>
                <a:cubicBezTo>
                  <a:pt x="6489262" y="2916407"/>
                  <a:pt x="6478635" y="2916399"/>
                  <a:pt x="6469813" y="2918604"/>
                </a:cubicBezTo>
                <a:cubicBezTo>
                  <a:pt x="6455589" y="2922160"/>
                  <a:pt x="6441058" y="2924355"/>
                  <a:pt x="6426681" y="2927230"/>
                </a:cubicBezTo>
                <a:cubicBezTo>
                  <a:pt x="6415618" y="2924464"/>
                  <a:pt x="6378677" y="2916167"/>
                  <a:pt x="6366296" y="2909977"/>
                </a:cubicBezTo>
                <a:cubicBezTo>
                  <a:pt x="6357023" y="2905340"/>
                  <a:pt x="6350124" y="2896365"/>
                  <a:pt x="6340416" y="2892725"/>
                </a:cubicBezTo>
                <a:cubicBezTo>
                  <a:pt x="6256483" y="2861251"/>
                  <a:pt x="6335198" y="2912534"/>
                  <a:pt x="6262779" y="2858219"/>
                </a:cubicBezTo>
                <a:cubicBezTo>
                  <a:pt x="6233049" y="2852273"/>
                  <a:pt x="6219326" y="2849756"/>
                  <a:pt x="6214140" y="2848873"/>
                </a:cubicBezTo>
                <a:cubicBezTo>
                  <a:pt x="6222738" y="2850224"/>
                  <a:pt x="6246199" y="2852693"/>
                  <a:pt x="6185141" y="2832340"/>
                </a:cubicBezTo>
                <a:cubicBezTo>
                  <a:pt x="6073462" y="2795114"/>
                  <a:pt x="6220419" y="2862917"/>
                  <a:pt x="6090250" y="2797834"/>
                </a:cubicBezTo>
                <a:cubicBezTo>
                  <a:pt x="6078748" y="2794959"/>
                  <a:pt x="6066579" y="2794023"/>
                  <a:pt x="6055745" y="2789208"/>
                </a:cubicBezTo>
                <a:cubicBezTo>
                  <a:pt x="6009383" y="2768602"/>
                  <a:pt x="6018224" y="2762522"/>
                  <a:pt x="5978107" y="2737449"/>
                </a:cubicBezTo>
                <a:cubicBezTo>
                  <a:pt x="5953739" y="2722219"/>
                  <a:pt x="5942882" y="2719957"/>
                  <a:pt x="5917722" y="2711570"/>
                </a:cubicBezTo>
                <a:cubicBezTo>
                  <a:pt x="5900469" y="2705819"/>
                  <a:pt x="5883450" y="2689321"/>
                  <a:pt x="5865964" y="2694317"/>
                </a:cubicBezTo>
                <a:cubicBezTo>
                  <a:pt x="5854564" y="2697574"/>
                  <a:pt x="5860213" y="2717321"/>
                  <a:pt x="5857337" y="2728823"/>
                </a:cubicBezTo>
                <a:cubicBezTo>
                  <a:pt x="5824181" y="2778556"/>
                  <a:pt x="5852887" y="2730580"/>
                  <a:pt x="5831458" y="2780581"/>
                </a:cubicBezTo>
                <a:cubicBezTo>
                  <a:pt x="5826392" y="2792401"/>
                  <a:pt x="5819956" y="2803585"/>
                  <a:pt x="5814205" y="2815087"/>
                </a:cubicBezTo>
                <a:cubicBezTo>
                  <a:pt x="5806072" y="2831353"/>
                  <a:pt x="5803167" y="2849754"/>
                  <a:pt x="5796952" y="2866845"/>
                </a:cubicBezTo>
                <a:cubicBezTo>
                  <a:pt x="5791660" y="2881398"/>
                  <a:pt x="5784596" y="2895287"/>
                  <a:pt x="5779699" y="2909977"/>
                </a:cubicBezTo>
                <a:cubicBezTo>
                  <a:pt x="5775950" y="2921225"/>
                  <a:pt x="5774330" y="2933083"/>
                  <a:pt x="5771073" y="2944483"/>
                </a:cubicBezTo>
                <a:cubicBezTo>
                  <a:pt x="5768575" y="2953226"/>
                  <a:pt x="5764945" y="2961619"/>
                  <a:pt x="5762447" y="2970362"/>
                </a:cubicBezTo>
                <a:cubicBezTo>
                  <a:pt x="5759190" y="2981762"/>
                  <a:pt x="5757983" y="2993767"/>
                  <a:pt x="5753820" y="3004868"/>
                </a:cubicBezTo>
                <a:cubicBezTo>
                  <a:pt x="5749305" y="3016909"/>
                  <a:pt x="5742318" y="3027872"/>
                  <a:pt x="5736567" y="3039374"/>
                </a:cubicBezTo>
                <a:cubicBezTo>
                  <a:pt x="5727941" y="3036498"/>
                  <a:pt x="5719202" y="3033940"/>
                  <a:pt x="5710688" y="3030747"/>
                </a:cubicBezTo>
                <a:cubicBezTo>
                  <a:pt x="5683806" y="3020666"/>
                  <a:pt x="5657996" y="3010497"/>
                  <a:pt x="5633050" y="2996242"/>
                </a:cubicBezTo>
                <a:cubicBezTo>
                  <a:pt x="5588442" y="2970752"/>
                  <a:pt x="5602436" y="2976715"/>
                  <a:pt x="5611093" y="2980796"/>
                </a:cubicBezTo>
                <a:cubicBezTo>
                  <a:pt x="5615867" y="2983141"/>
                  <a:pt x="5616448" y="2983381"/>
                  <a:pt x="5611093" y="2980796"/>
                </a:cubicBezTo>
                <a:cubicBezTo>
                  <a:pt x="5605426" y="2978043"/>
                  <a:pt x="5593875" y="2972341"/>
                  <a:pt x="5572666" y="2961736"/>
                </a:cubicBezTo>
                <a:cubicBezTo>
                  <a:pt x="5563393" y="2957099"/>
                  <a:pt x="5555413" y="2950234"/>
                  <a:pt x="5546786" y="2944483"/>
                </a:cubicBezTo>
                <a:cubicBezTo>
                  <a:pt x="5533844" y="2935855"/>
                  <a:pt x="5469200" y="2892757"/>
                  <a:pt x="5469149" y="2892725"/>
                </a:cubicBezTo>
                <a:cubicBezTo>
                  <a:pt x="5461200" y="2888309"/>
                  <a:pt x="5451402" y="2888165"/>
                  <a:pt x="5443269" y="2884098"/>
                </a:cubicBezTo>
                <a:cubicBezTo>
                  <a:pt x="5433996" y="2879461"/>
                  <a:pt x="5426392" y="2871989"/>
                  <a:pt x="5417390" y="2866845"/>
                </a:cubicBezTo>
                <a:cubicBezTo>
                  <a:pt x="5406225" y="2860465"/>
                  <a:pt x="5394049" y="2855972"/>
                  <a:pt x="5382884" y="2849592"/>
                </a:cubicBezTo>
                <a:cubicBezTo>
                  <a:pt x="5339566" y="2824839"/>
                  <a:pt x="5374637" y="2837433"/>
                  <a:pt x="5322499" y="2815087"/>
                </a:cubicBezTo>
                <a:cubicBezTo>
                  <a:pt x="5294344" y="2803020"/>
                  <a:pt x="5290719" y="2809640"/>
                  <a:pt x="5262115" y="2789208"/>
                </a:cubicBezTo>
                <a:cubicBezTo>
                  <a:pt x="5252187" y="2782117"/>
                  <a:pt x="5244862" y="2771955"/>
                  <a:pt x="5236235" y="2763328"/>
                </a:cubicBezTo>
                <a:cubicBezTo>
                  <a:pt x="5227609" y="2760453"/>
                  <a:pt x="5217922" y="2759746"/>
                  <a:pt x="5210356" y="2754702"/>
                </a:cubicBezTo>
                <a:cubicBezTo>
                  <a:pt x="5200205" y="2747935"/>
                  <a:pt x="5193103" y="2737449"/>
                  <a:pt x="5184477" y="2728823"/>
                </a:cubicBezTo>
                <a:cubicBezTo>
                  <a:pt x="5177146" y="2721492"/>
                  <a:pt x="5167224" y="2717321"/>
                  <a:pt x="5158598" y="2711570"/>
                </a:cubicBezTo>
                <a:lnTo>
                  <a:pt x="5080960" y="2659811"/>
                </a:lnTo>
                <a:cubicBezTo>
                  <a:pt x="5070809" y="2653044"/>
                  <a:pt x="5063707" y="2642558"/>
                  <a:pt x="5055081" y="2633932"/>
                </a:cubicBezTo>
                <a:lnTo>
                  <a:pt x="5029201" y="2608053"/>
                </a:lnTo>
                <a:lnTo>
                  <a:pt x="4934311" y="2513162"/>
                </a:lnTo>
                <a:cubicBezTo>
                  <a:pt x="4925685" y="2516038"/>
                  <a:pt x="4914862" y="2515359"/>
                  <a:pt x="4908432" y="2521789"/>
                </a:cubicBezTo>
                <a:cubicBezTo>
                  <a:pt x="4899339" y="2530882"/>
                  <a:pt x="4897559" y="2545129"/>
                  <a:pt x="4891179" y="2556294"/>
                </a:cubicBezTo>
                <a:cubicBezTo>
                  <a:pt x="4864423" y="2603117"/>
                  <a:pt x="4881116" y="2560606"/>
                  <a:pt x="4865299" y="2608053"/>
                </a:cubicBezTo>
                <a:cubicBezTo>
                  <a:pt x="4862020" y="2617888"/>
                  <a:pt x="4853798" y="2625306"/>
                  <a:pt x="4848047" y="2633932"/>
                </a:cubicBezTo>
                <a:cubicBezTo>
                  <a:pt x="4836545" y="2651185"/>
                  <a:pt x="4824209" y="2667910"/>
                  <a:pt x="4813541" y="2685691"/>
                </a:cubicBezTo>
                <a:cubicBezTo>
                  <a:pt x="4776934" y="2746701"/>
                  <a:pt x="4816588" y="2712674"/>
                  <a:pt x="4744530" y="2797834"/>
                </a:cubicBezTo>
                <a:cubicBezTo>
                  <a:pt x="4666723" y="2889789"/>
                  <a:pt x="4731685" y="2793425"/>
                  <a:pt x="4675518" y="2849592"/>
                </a:cubicBezTo>
                <a:cubicBezTo>
                  <a:pt x="4668187" y="2856923"/>
                  <a:pt x="4664903" y="2867507"/>
                  <a:pt x="4658266" y="2875472"/>
                </a:cubicBezTo>
                <a:cubicBezTo>
                  <a:pt x="4622365" y="2918553"/>
                  <a:pt x="4638920" y="2881748"/>
                  <a:pt x="4623760" y="2927230"/>
                </a:cubicBezTo>
                <a:cubicBezTo>
                  <a:pt x="4618009" y="2935856"/>
                  <a:pt x="4613254" y="2945237"/>
                  <a:pt x="4606507" y="2953109"/>
                </a:cubicBezTo>
                <a:cubicBezTo>
                  <a:pt x="4578615" y="2985649"/>
                  <a:pt x="4576647" y="2984518"/>
                  <a:pt x="4546122" y="3004868"/>
                </a:cubicBezTo>
                <a:cubicBezTo>
                  <a:pt x="4507075" y="2991853"/>
                  <a:pt x="4512978" y="2996342"/>
                  <a:pt x="4468484" y="2961736"/>
                </a:cubicBezTo>
                <a:cubicBezTo>
                  <a:pt x="4458854" y="2954246"/>
                  <a:pt x="4452532" y="2942948"/>
                  <a:pt x="4442605" y="2935857"/>
                </a:cubicBezTo>
                <a:cubicBezTo>
                  <a:pt x="4432141" y="2928383"/>
                  <a:pt x="4419601" y="2924355"/>
                  <a:pt x="4408099" y="2918604"/>
                </a:cubicBezTo>
                <a:cubicBezTo>
                  <a:pt x="4398826" y="2913967"/>
                  <a:pt x="4390846" y="2907102"/>
                  <a:pt x="4382220" y="2901351"/>
                </a:cubicBezTo>
                <a:lnTo>
                  <a:pt x="4330462" y="2866845"/>
                </a:lnTo>
                <a:cubicBezTo>
                  <a:pt x="4310161" y="2853311"/>
                  <a:pt x="4295956" y="2832340"/>
                  <a:pt x="4278703" y="2815087"/>
                </a:cubicBezTo>
                <a:cubicBezTo>
                  <a:pt x="4225850" y="2797468"/>
                  <a:pt x="4269523" y="2816313"/>
                  <a:pt x="4201066" y="2754702"/>
                </a:cubicBezTo>
                <a:cubicBezTo>
                  <a:pt x="4190379" y="2745084"/>
                  <a:pt x="4177380" y="2738291"/>
                  <a:pt x="4166560" y="2728823"/>
                </a:cubicBezTo>
                <a:cubicBezTo>
                  <a:pt x="4154318" y="2718112"/>
                  <a:pt x="4144404" y="2704903"/>
                  <a:pt x="4132054" y="2694317"/>
                </a:cubicBezTo>
                <a:cubicBezTo>
                  <a:pt x="4124182" y="2687570"/>
                  <a:pt x="4113506" y="2684395"/>
                  <a:pt x="4106175" y="2677064"/>
                </a:cubicBezTo>
                <a:cubicBezTo>
                  <a:pt x="4096009" y="2666898"/>
                  <a:pt x="4090462" y="2652724"/>
                  <a:pt x="4080296" y="2642558"/>
                </a:cubicBezTo>
                <a:cubicBezTo>
                  <a:pt x="4070130" y="2632392"/>
                  <a:pt x="4056706" y="2626036"/>
                  <a:pt x="4045790" y="2616679"/>
                </a:cubicBezTo>
                <a:cubicBezTo>
                  <a:pt x="4036527" y="2608740"/>
                  <a:pt x="4027721" y="2600172"/>
                  <a:pt x="4019911" y="2590800"/>
                </a:cubicBezTo>
                <a:cubicBezTo>
                  <a:pt x="4013274" y="2582835"/>
                  <a:pt x="4011660" y="2570065"/>
                  <a:pt x="4002658" y="2564921"/>
                </a:cubicBezTo>
                <a:cubicBezTo>
                  <a:pt x="3989928" y="2557647"/>
                  <a:pt x="3973903" y="2559170"/>
                  <a:pt x="3959526" y="2556294"/>
                </a:cubicBezTo>
                <a:cubicBezTo>
                  <a:pt x="3950900" y="2559170"/>
                  <a:pt x="3942005" y="2561339"/>
                  <a:pt x="3933647" y="2564921"/>
                </a:cubicBezTo>
                <a:cubicBezTo>
                  <a:pt x="3899085" y="2579734"/>
                  <a:pt x="3905630" y="2582708"/>
                  <a:pt x="3873262" y="2590800"/>
                </a:cubicBezTo>
                <a:cubicBezTo>
                  <a:pt x="3846721" y="2597435"/>
                  <a:pt x="3834430" y="2599863"/>
                  <a:pt x="3829344" y="2600435"/>
                </a:cubicBezTo>
                <a:cubicBezTo>
                  <a:pt x="3827686" y="2599756"/>
                  <a:pt x="3826049" y="2600342"/>
                  <a:pt x="3829344" y="2600435"/>
                </a:cubicBezTo>
                <a:cubicBezTo>
                  <a:pt x="3828947" y="2603310"/>
                  <a:pt x="3821999" y="2607804"/>
                  <a:pt x="3804250" y="2616679"/>
                </a:cubicBezTo>
                <a:cubicBezTo>
                  <a:pt x="3796117" y="2620746"/>
                  <a:pt x="3785471" y="2619626"/>
                  <a:pt x="3778371" y="2625306"/>
                </a:cubicBezTo>
                <a:cubicBezTo>
                  <a:pt x="3770275" y="2631783"/>
                  <a:pt x="3766869" y="2642559"/>
                  <a:pt x="3761118" y="2651185"/>
                </a:cubicBezTo>
                <a:cubicBezTo>
                  <a:pt x="3752492" y="2654060"/>
                  <a:pt x="3743548" y="2656118"/>
                  <a:pt x="3735239" y="2659811"/>
                </a:cubicBezTo>
                <a:cubicBezTo>
                  <a:pt x="3645098" y="2699874"/>
                  <a:pt x="3716190" y="2669908"/>
                  <a:pt x="3623096" y="2746075"/>
                </a:cubicBezTo>
                <a:cubicBezTo>
                  <a:pt x="3553468" y="2803043"/>
                  <a:pt x="3577022" y="2775582"/>
                  <a:pt x="3592405" y="2759305"/>
                </a:cubicBezTo>
                <a:lnTo>
                  <a:pt x="3601140" y="2750280"/>
                </a:lnTo>
                <a:cubicBezTo>
                  <a:pt x="3601970" y="2749330"/>
                  <a:pt x="3597655" y="2753634"/>
                  <a:pt x="3592405" y="2759305"/>
                </a:cubicBezTo>
                <a:cubicBezTo>
                  <a:pt x="3586409" y="2765419"/>
                  <a:pt x="3576926" y="2774993"/>
                  <a:pt x="3562711" y="2789208"/>
                </a:cubicBezTo>
                <a:cubicBezTo>
                  <a:pt x="3554085" y="2792083"/>
                  <a:pt x="3544231" y="2792549"/>
                  <a:pt x="3536832" y="2797834"/>
                </a:cubicBezTo>
                <a:cubicBezTo>
                  <a:pt x="3510209" y="2816850"/>
                  <a:pt x="3501652" y="2833351"/>
                  <a:pt x="3485073" y="2858219"/>
                </a:cubicBezTo>
                <a:cubicBezTo>
                  <a:pt x="3473639" y="2875369"/>
                  <a:pt x="3433366" y="2914264"/>
                  <a:pt x="3407435" y="2927230"/>
                </a:cubicBezTo>
                <a:cubicBezTo>
                  <a:pt x="3399302" y="2931297"/>
                  <a:pt x="3390299" y="2933359"/>
                  <a:pt x="3381556" y="2935857"/>
                </a:cubicBezTo>
                <a:cubicBezTo>
                  <a:pt x="3370156" y="2939114"/>
                  <a:pt x="3358906" y="2944483"/>
                  <a:pt x="3347050" y="2944483"/>
                </a:cubicBezTo>
                <a:cubicBezTo>
                  <a:pt x="3329192" y="2944483"/>
                  <a:pt x="3308377" y="2927328"/>
                  <a:pt x="3295292" y="2918604"/>
                </a:cubicBezTo>
                <a:cubicBezTo>
                  <a:pt x="3293041" y="2918041"/>
                  <a:pt x="3240531" y="2905850"/>
                  <a:pt x="3234907" y="2901351"/>
                </a:cubicBezTo>
                <a:cubicBezTo>
                  <a:pt x="3226811" y="2894874"/>
                  <a:pt x="3223405" y="2884098"/>
                  <a:pt x="3217654" y="2875472"/>
                </a:cubicBezTo>
                <a:cubicBezTo>
                  <a:pt x="3209028" y="2869721"/>
                  <a:pt x="3201304" y="2862303"/>
                  <a:pt x="3191775" y="2858219"/>
                </a:cubicBezTo>
                <a:cubicBezTo>
                  <a:pt x="3180878" y="2853549"/>
                  <a:pt x="3167563" y="2855474"/>
                  <a:pt x="3157269" y="2849592"/>
                </a:cubicBezTo>
                <a:cubicBezTo>
                  <a:pt x="3146677" y="2843539"/>
                  <a:pt x="3140016" y="2832339"/>
                  <a:pt x="3131390" y="2823713"/>
                </a:cubicBezTo>
                <a:lnTo>
                  <a:pt x="3105511" y="2815087"/>
                </a:lnTo>
                <a:cubicBezTo>
                  <a:pt x="3095675" y="2811809"/>
                  <a:pt x="3088258" y="2803585"/>
                  <a:pt x="3079632" y="2797834"/>
                </a:cubicBezTo>
                <a:cubicBezTo>
                  <a:pt x="3062379" y="2786332"/>
                  <a:pt x="3044241" y="2776058"/>
                  <a:pt x="3027873" y="2763328"/>
                </a:cubicBezTo>
                <a:cubicBezTo>
                  <a:pt x="3018243" y="2755838"/>
                  <a:pt x="3012145" y="2744216"/>
                  <a:pt x="3001994" y="2737449"/>
                </a:cubicBezTo>
                <a:cubicBezTo>
                  <a:pt x="2972410" y="2717726"/>
                  <a:pt x="2975050" y="2727729"/>
                  <a:pt x="2977355" y="2732320"/>
                </a:cubicBezTo>
                <a:cubicBezTo>
                  <a:pt x="2974977" y="2728390"/>
                  <a:pt x="2967880" y="2717843"/>
                  <a:pt x="2950235" y="2694317"/>
                </a:cubicBezTo>
                <a:cubicBezTo>
                  <a:pt x="2876208" y="2657303"/>
                  <a:pt x="2947251" y="2699958"/>
                  <a:pt x="2898477" y="2651185"/>
                </a:cubicBezTo>
                <a:cubicBezTo>
                  <a:pt x="2888311" y="2641019"/>
                  <a:pt x="2874887" y="2634663"/>
                  <a:pt x="2863971" y="2625306"/>
                </a:cubicBezTo>
                <a:cubicBezTo>
                  <a:pt x="2838143" y="2603168"/>
                  <a:pt x="2838586" y="2600167"/>
                  <a:pt x="2820839" y="2573547"/>
                </a:cubicBezTo>
                <a:cubicBezTo>
                  <a:pt x="2751825" y="2527537"/>
                  <a:pt x="2835220" y="2587927"/>
                  <a:pt x="2777707" y="2530415"/>
                </a:cubicBezTo>
                <a:cubicBezTo>
                  <a:pt x="2713511" y="2466220"/>
                  <a:pt x="2766605" y="2539643"/>
                  <a:pt x="2725949" y="2478657"/>
                </a:cubicBezTo>
                <a:cubicBezTo>
                  <a:pt x="2658550" y="2444957"/>
                  <a:pt x="2721557" y="2482891"/>
                  <a:pt x="2665564" y="2426898"/>
                </a:cubicBezTo>
                <a:cubicBezTo>
                  <a:pt x="2608055" y="2369389"/>
                  <a:pt x="2668436" y="2452775"/>
                  <a:pt x="2622432" y="2383766"/>
                </a:cubicBezTo>
                <a:cubicBezTo>
                  <a:pt x="2583018" y="2357490"/>
                  <a:pt x="2603883" y="2373844"/>
                  <a:pt x="2562047" y="2332008"/>
                </a:cubicBezTo>
                <a:cubicBezTo>
                  <a:pt x="2547385" y="2317346"/>
                  <a:pt x="2526656" y="2310232"/>
                  <a:pt x="2510288" y="2297502"/>
                </a:cubicBezTo>
                <a:cubicBezTo>
                  <a:pt x="2500658" y="2290012"/>
                  <a:pt x="2493781" y="2279433"/>
                  <a:pt x="2484409" y="2271623"/>
                </a:cubicBezTo>
                <a:cubicBezTo>
                  <a:pt x="2476444" y="2264986"/>
                  <a:pt x="2466495" y="2261007"/>
                  <a:pt x="2458530" y="2254370"/>
                </a:cubicBezTo>
                <a:cubicBezTo>
                  <a:pt x="2449158" y="2246560"/>
                  <a:pt x="2442410" y="2235811"/>
                  <a:pt x="2432650" y="2228491"/>
                </a:cubicBezTo>
                <a:cubicBezTo>
                  <a:pt x="2419237" y="2218431"/>
                  <a:pt x="2402931" y="2212671"/>
                  <a:pt x="2389518" y="2202611"/>
                </a:cubicBezTo>
                <a:cubicBezTo>
                  <a:pt x="2379758" y="2195291"/>
                  <a:pt x="2373011" y="2184542"/>
                  <a:pt x="2363639" y="2176732"/>
                </a:cubicBezTo>
                <a:cubicBezTo>
                  <a:pt x="2323621" y="2143383"/>
                  <a:pt x="2335406" y="2157091"/>
                  <a:pt x="2340868" y="2162907"/>
                </a:cubicBezTo>
                <a:cubicBezTo>
                  <a:pt x="2337448" y="2159343"/>
                  <a:pt x="2329126" y="2150845"/>
                  <a:pt x="2311881" y="2133600"/>
                </a:cubicBezTo>
                <a:cubicBezTo>
                  <a:pt x="2294640" y="2150841"/>
                  <a:pt x="2286317" y="2159339"/>
                  <a:pt x="2282894" y="2162906"/>
                </a:cubicBezTo>
                <a:cubicBezTo>
                  <a:pt x="2288359" y="2157086"/>
                  <a:pt x="2300140" y="2143384"/>
                  <a:pt x="2260122" y="2176732"/>
                </a:cubicBezTo>
                <a:cubicBezTo>
                  <a:pt x="2228011" y="2203491"/>
                  <a:pt x="2236926" y="2203795"/>
                  <a:pt x="2208364" y="2237117"/>
                </a:cubicBezTo>
                <a:cubicBezTo>
                  <a:pt x="2200424" y="2246380"/>
                  <a:pt x="2188537" y="2252404"/>
                  <a:pt x="2182484" y="2262996"/>
                </a:cubicBezTo>
                <a:cubicBezTo>
                  <a:pt x="2176602" y="2273290"/>
                  <a:pt x="2176733" y="2286000"/>
                  <a:pt x="2173858" y="2297502"/>
                </a:cubicBezTo>
                <a:lnTo>
                  <a:pt x="2139352" y="2349260"/>
                </a:lnTo>
                <a:cubicBezTo>
                  <a:pt x="2134308" y="2356826"/>
                  <a:pt x="2133602" y="2366513"/>
                  <a:pt x="2130726" y="2375140"/>
                </a:cubicBezTo>
                <a:lnTo>
                  <a:pt x="2113473" y="2426898"/>
                </a:lnTo>
                <a:cubicBezTo>
                  <a:pt x="2104847" y="2435524"/>
                  <a:pt x="2095404" y="2443405"/>
                  <a:pt x="2087594" y="2452777"/>
                </a:cubicBezTo>
                <a:cubicBezTo>
                  <a:pt x="2072354" y="2471065"/>
                  <a:pt x="2063633" y="2492071"/>
                  <a:pt x="2053088" y="2513162"/>
                </a:cubicBezTo>
                <a:cubicBezTo>
                  <a:pt x="2041586" y="2536166"/>
                  <a:pt x="2030898" y="2559595"/>
                  <a:pt x="2018582" y="2582174"/>
                </a:cubicBezTo>
                <a:cubicBezTo>
                  <a:pt x="1998289" y="2619378"/>
                  <a:pt x="2004276" y="2599341"/>
                  <a:pt x="1975450" y="2633932"/>
                </a:cubicBezTo>
                <a:cubicBezTo>
                  <a:pt x="1956871" y="2656227"/>
                  <a:pt x="1958216" y="2659756"/>
                  <a:pt x="1949571" y="2685691"/>
                </a:cubicBezTo>
                <a:cubicBezTo>
                  <a:pt x="1939251" y="2716648"/>
                  <a:pt x="1911517" y="2740998"/>
                  <a:pt x="1889186" y="2763328"/>
                </a:cubicBezTo>
                <a:cubicBezTo>
                  <a:pt x="1870004" y="2782510"/>
                  <a:pt x="1859723" y="2808908"/>
                  <a:pt x="1846054" y="2832340"/>
                </a:cubicBezTo>
                <a:cubicBezTo>
                  <a:pt x="1839575" y="2843448"/>
                  <a:pt x="1835181" y="2855680"/>
                  <a:pt x="1828801" y="2866845"/>
                </a:cubicBezTo>
                <a:cubicBezTo>
                  <a:pt x="1823657" y="2875847"/>
                  <a:pt x="1816693" y="2883723"/>
                  <a:pt x="1811549" y="2892725"/>
                </a:cubicBezTo>
                <a:cubicBezTo>
                  <a:pt x="1805169" y="2903890"/>
                  <a:pt x="1803389" y="2918137"/>
                  <a:pt x="1794296" y="2927230"/>
                </a:cubicBezTo>
                <a:cubicBezTo>
                  <a:pt x="1785203" y="2936323"/>
                  <a:pt x="1772475" y="2946597"/>
                  <a:pt x="1759790" y="2944483"/>
                </a:cubicBezTo>
                <a:cubicBezTo>
                  <a:pt x="1749563" y="2942779"/>
                  <a:pt x="1748288" y="2927230"/>
                  <a:pt x="1742537" y="2918604"/>
                </a:cubicBezTo>
                <a:cubicBezTo>
                  <a:pt x="1733911" y="2912853"/>
                  <a:pt x="1723295" y="2909316"/>
                  <a:pt x="1716658" y="2901351"/>
                </a:cubicBezTo>
                <a:cubicBezTo>
                  <a:pt x="1708426" y="2891472"/>
                  <a:pt x="1705785" y="2878010"/>
                  <a:pt x="1699405" y="2866845"/>
                </a:cubicBezTo>
                <a:cubicBezTo>
                  <a:pt x="1694261" y="2857843"/>
                  <a:pt x="1688899" y="2848838"/>
                  <a:pt x="1682152" y="2840966"/>
                </a:cubicBezTo>
                <a:cubicBezTo>
                  <a:pt x="1671566" y="2828616"/>
                  <a:pt x="1657633" y="2819300"/>
                  <a:pt x="1647647" y="2806460"/>
                </a:cubicBezTo>
                <a:cubicBezTo>
                  <a:pt x="1637353" y="2793225"/>
                  <a:pt x="1631827" y="2776741"/>
                  <a:pt x="1621767" y="2763328"/>
                </a:cubicBezTo>
                <a:cubicBezTo>
                  <a:pt x="1582998" y="2711636"/>
                  <a:pt x="1604561" y="2763470"/>
                  <a:pt x="1587262" y="2711570"/>
                </a:cubicBezTo>
                <a:cubicBezTo>
                  <a:pt x="1560640" y="2693822"/>
                  <a:pt x="1557643" y="2694268"/>
                  <a:pt x="1535503" y="2668438"/>
                </a:cubicBezTo>
                <a:cubicBezTo>
                  <a:pt x="1504034" y="2631724"/>
                  <a:pt x="1518322" y="2637690"/>
                  <a:pt x="1483745" y="2608053"/>
                </a:cubicBezTo>
                <a:cubicBezTo>
                  <a:pt x="1438149" y="2568971"/>
                  <a:pt x="1457230" y="2596236"/>
                  <a:pt x="1414733" y="2547668"/>
                </a:cubicBezTo>
                <a:cubicBezTo>
                  <a:pt x="1405265" y="2536848"/>
                  <a:pt x="1397211" y="2524861"/>
                  <a:pt x="1388854" y="2513162"/>
                </a:cubicBezTo>
                <a:cubicBezTo>
                  <a:pt x="1382828" y="2504726"/>
                  <a:pt x="1378932" y="2494614"/>
                  <a:pt x="1371601" y="2487283"/>
                </a:cubicBezTo>
                <a:cubicBezTo>
                  <a:pt x="1294962" y="2410644"/>
                  <a:pt x="1381915" y="2528632"/>
                  <a:pt x="1302590" y="2409645"/>
                </a:cubicBezTo>
                <a:cubicBezTo>
                  <a:pt x="1302590" y="2409645"/>
                  <a:pt x="1267819" y="2387031"/>
                  <a:pt x="1250832" y="2375140"/>
                </a:cubicBezTo>
                <a:cubicBezTo>
                  <a:pt x="1239053" y="2366895"/>
                  <a:pt x="1227242" y="2358617"/>
                  <a:pt x="1216326" y="2349260"/>
                </a:cubicBezTo>
                <a:cubicBezTo>
                  <a:pt x="1207063" y="2341321"/>
                  <a:pt x="1200598" y="2330148"/>
                  <a:pt x="1190447" y="2323381"/>
                </a:cubicBezTo>
                <a:cubicBezTo>
                  <a:pt x="1182881" y="2318337"/>
                  <a:pt x="1173194" y="2317630"/>
                  <a:pt x="1164567" y="2314755"/>
                </a:cubicBezTo>
                <a:cubicBezTo>
                  <a:pt x="1155941" y="2317630"/>
                  <a:pt x="1146821" y="2319315"/>
                  <a:pt x="1138688" y="2323381"/>
                </a:cubicBezTo>
                <a:cubicBezTo>
                  <a:pt x="1119301" y="2333074"/>
                  <a:pt x="1100557" y="2350161"/>
                  <a:pt x="1086930" y="2366513"/>
                </a:cubicBezTo>
                <a:cubicBezTo>
                  <a:pt x="1080293" y="2374478"/>
                  <a:pt x="1076314" y="2384427"/>
                  <a:pt x="1069677" y="2392392"/>
                </a:cubicBezTo>
                <a:cubicBezTo>
                  <a:pt x="1038228" y="2430132"/>
                  <a:pt x="1041866" y="2421220"/>
                  <a:pt x="1046006" y="2414132"/>
                </a:cubicBezTo>
                <a:cubicBezTo>
                  <a:pt x="1051110" y="2406055"/>
                  <a:pt x="1048446" y="2409742"/>
                  <a:pt x="1046006" y="2414132"/>
                </a:cubicBezTo>
                <a:cubicBezTo>
                  <a:pt x="1041530" y="2421217"/>
                  <a:pt x="1031077" y="2437354"/>
                  <a:pt x="1009292" y="2470030"/>
                </a:cubicBezTo>
                <a:cubicBezTo>
                  <a:pt x="995757" y="2490331"/>
                  <a:pt x="974786" y="2504536"/>
                  <a:pt x="957533" y="2521789"/>
                </a:cubicBezTo>
                <a:cubicBezTo>
                  <a:pt x="950202" y="2529120"/>
                  <a:pt x="946032" y="2539042"/>
                  <a:pt x="940281" y="2547668"/>
                </a:cubicBezTo>
                <a:lnTo>
                  <a:pt x="888522" y="2625306"/>
                </a:lnTo>
                <a:cubicBezTo>
                  <a:pt x="879896" y="2631057"/>
                  <a:pt x="869280" y="2634594"/>
                  <a:pt x="862643" y="2642558"/>
                </a:cubicBezTo>
                <a:cubicBezTo>
                  <a:pt x="828805" y="2683163"/>
                  <a:pt x="862156" y="2668923"/>
                  <a:pt x="828137" y="2702943"/>
                </a:cubicBezTo>
                <a:cubicBezTo>
                  <a:pt x="817971" y="2713109"/>
                  <a:pt x="804548" y="2719466"/>
                  <a:pt x="793632" y="2728823"/>
                </a:cubicBezTo>
                <a:cubicBezTo>
                  <a:pt x="694696" y="2813626"/>
                  <a:pt x="830373" y="2700707"/>
                  <a:pt x="750499" y="2780581"/>
                </a:cubicBezTo>
                <a:cubicBezTo>
                  <a:pt x="743168" y="2787912"/>
                  <a:pt x="733246" y="2792083"/>
                  <a:pt x="724620" y="2797834"/>
                </a:cubicBezTo>
                <a:lnTo>
                  <a:pt x="698741" y="2789208"/>
                </a:lnTo>
                <a:cubicBezTo>
                  <a:pt x="688905" y="2785929"/>
                  <a:pt x="687239" y="2771955"/>
                  <a:pt x="681488" y="2763328"/>
                </a:cubicBezTo>
                <a:cubicBezTo>
                  <a:pt x="664235" y="2737449"/>
                  <a:pt x="647566" y="2711171"/>
                  <a:pt x="629730" y="2685691"/>
                </a:cubicBezTo>
                <a:cubicBezTo>
                  <a:pt x="573191" y="2604921"/>
                  <a:pt x="633820" y="2692326"/>
                  <a:pt x="577971" y="2625306"/>
                </a:cubicBezTo>
                <a:cubicBezTo>
                  <a:pt x="571334" y="2617341"/>
                  <a:pt x="566469" y="2608053"/>
                  <a:pt x="560718" y="2599426"/>
                </a:cubicBezTo>
                <a:cubicBezTo>
                  <a:pt x="552092" y="2593675"/>
                  <a:pt x="542803" y="2588811"/>
                  <a:pt x="534839" y="2582174"/>
                </a:cubicBezTo>
                <a:cubicBezTo>
                  <a:pt x="509934" y="2561419"/>
                  <a:pt x="508670" y="2555859"/>
                  <a:pt x="491707" y="2530415"/>
                </a:cubicBezTo>
                <a:cubicBezTo>
                  <a:pt x="466261" y="2513451"/>
                  <a:pt x="460705" y="2512190"/>
                  <a:pt x="439949" y="2487283"/>
                </a:cubicBezTo>
                <a:cubicBezTo>
                  <a:pt x="433312" y="2479318"/>
                  <a:pt x="429443" y="2469276"/>
                  <a:pt x="422696" y="2461404"/>
                </a:cubicBezTo>
                <a:cubicBezTo>
                  <a:pt x="401345" y="2436494"/>
                  <a:pt x="377337" y="2422443"/>
                  <a:pt x="362311" y="2392392"/>
                </a:cubicBezTo>
                <a:cubicBezTo>
                  <a:pt x="354178" y="2376126"/>
                  <a:pt x="351812" y="2357519"/>
                  <a:pt x="345058" y="2340634"/>
                </a:cubicBezTo>
                <a:cubicBezTo>
                  <a:pt x="340282" y="2328694"/>
                  <a:pt x="332320" y="2318169"/>
                  <a:pt x="327805" y="2306128"/>
                </a:cubicBezTo>
                <a:cubicBezTo>
                  <a:pt x="323642" y="2295027"/>
                  <a:pt x="326769" y="2280731"/>
                  <a:pt x="319179" y="2271623"/>
                </a:cubicBezTo>
                <a:cubicBezTo>
                  <a:pt x="310946" y="2261744"/>
                  <a:pt x="296175" y="2260121"/>
                  <a:pt x="284673" y="2254370"/>
                </a:cubicBezTo>
                <a:lnTo>
                  <a:pt x="232915" y="2288875"/>
                </a:lnTo>
                <a:cubicBezTo>
                  <a:pt x="215662" y="2300377"/>
                  <a:pt x="210300" y="2323647"/>
                  <a:pt x="198409" y="2340634"/>
                </a:cubicBezTo>
                <a:cubicBezTo>
                  <a:pt x="191574" y="2350399"/>
                  <a:pt x="162287" y="2386999"/>
                  <a:pt x="155277" y="2401019"/>
                </a:cubicBezTo>
                <a:cubicBezTo>
                  <a:pt x="151210" y="2409152"/>
                  <a:pt x="149526" y="2418272"/>
                  <a:pt x="146650" y="2426898"/>
                </a:cubicBezTo>
                <a:cubicBezTo>
                  <a:pt x="143371" y="2436733"/>
                  <a:pt x="135149" y="2444151"/>
                  <a:pt x="129398" y="2452777"/>
                </a:cubicBezTo>
                <a:lnTo>
                  <a:pt x="94892" y="2504536"/>
                </a:lnTo>
                <a:cubicBezTo>
                  <a:pt x="83390" y="2521789"/>
                  <a:pt x="70456" y="2538168"/>
                  <a:pt x="60386" y="2556294"/>
                </a:cubicBezTo>
                <a:cubicBezTo>
                  <a:pt x="54763" y="2566415"/>
                  <a:pt x="45162" y="2608563"/>
                  <a:pt x="43133" y="2616679"/>
                </a:cubicBezTo>
                <a:cubicBezTo>
                  <a:pt x="43133" y="2616679"/>
                  <a:pt x="19296" y="2650658"/>
                  <a:pt x="8628" y="2668438"/>
                </a:cubicBezTo>
                <a:cubicBezTo>
                  <a:pt x="5323" y="2673947"/>
                  <a:pt x="2141" y="2679559"/>
                  <a:pt x="0" y="268569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01" r="-3907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did I learn?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I was in 2</a:t>
            </a:r>
            <a:r>
              <a:rPr lang="en-US" baseline="30000" dirty="0" smtClean="0">
                <a:latin typeface="Impact" pitchFamily="34" charset="0"/>
              </a:rPr>
              <a:t>nd</a:t>
            </a:r>
            <a:r>
              <a:rPr lang="en-US" dirty="0" smtClean="0">
                <a:latin typeface="Impact" pitchFamily="34" charset="0"/>
              </a:rPr>
              <a:t> grade...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Once you get my attention, I listen to every word.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I understand what I am supposed to do, I follow better.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really cool dance moves!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5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Concept first, then details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Poll worker training handbook: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80404" y="3276600"/>
            <a:ext cx="5387196" cy="1546285"/>
          </a:xfrm>
          <a:custGeom>
            <a:avLst/>
            <a:gdLst/>
            <a:ahLst/>
            <a:cxnLst/>
            <a:rect l="l" t="t" r="r" b="b"/>
            <a:pathLst>
              <a:path w="6553200" h="2133600">
                <a:moveTo>
                  <a:pt x="0" y="0"/>
                </a:moveTo>
                <a:lnTo>
                  <a:pt x="6553200" y="0"/>
                </a:lnTo>
                <a:lnTo>
                  <a:pt x="6553200" y="2014499"/>
                </a:lnTo>
                <a:lnTo>
                  <a:pt x="6524599" y="2003507"/>
                </a:lnTo>
                <a:cubicBezTo>
                  <a:pt x="6514936" y="1999793"/>
                  <a:pt x="6502564" y="1999271"/>
                  <a:pt x="6491547" y="1997155"/>
                </a:cubicBezTo>
                <a:cubicBezTo>
                  <a:pt x="6412878" y="1982036"/>
                  <a:pt x="6444770" y="1991880"/>
                  <a:pt x="6392390" y="1971748"/>
                </a:cubicBezTo>
                <a:cubicBezTo>
                  <a:pt x="6376299" y="1965563"/>
                  <a:pt x="6306848" y="1956242"/>
                  <a:pt x="6282215" y="1952692"/>
                </a:cubicBezTo>
                <a:cubicBezTo>
                  <a:pt x="6270949" y="1951068"/>
                  <a:pt x="6260179" y="1948457"/>
                  <a:pt x="6249162" y="1946340"/>
                </a:cubicBezTo>
                <a:lnTo>
                  <a:pt x="6150005" y="1927285"/>
                </a:lnTo>
                <a:lnTo>
                  <a:pt x="6083901" y="1952692"/>
                </a:lnTo>
                <a:cubicBezTo>
                  <a:pt x="6074237" y="1956406"/>
                  <a:pt x="6076556" y="1965396"/>
                  <a:pt x="6072882" y="1971748"/>
                </a:cubicBezTo>
                <a:cubicBezTo>
                  <a:pt x="6065537" y="1984452"/>
                  <a:pt x="6059475" y="1997425"/>
                  <a:pt x="6050848" y="2009858"/>
                </a:cubicBezTo>
                <a:cubicBezTo>
                  <a:pt x="6038130" y="2028189"/>
                  <a:pt x="6003804" y="2060817"/>
                  <a:pt x="5984743" y="2073376"/>
                </a:cubicBezTo>
                <a:cubicBezTo>
                  <a:pt x="5976024" y="2079121"/>
                  <a:pt x="5964675" y="2087577"/>
                  <a:pt x="5951691" y="2086080"/>
                </a:cubicBezTo>
                <a:cubicBezTo>
                  <a:pt x="5938707" y="2084583"/>
                  <a:pt x="5937001" y="2073376"/>
                  <a:pt x="5929656" y="2067024"/>
                </a:cubicBezTo>
                <a:lnTo>
                  <a:pt x="5863551" y="2041617"/>
                </a:lnTo>
                <a:cubicBezTo>
                  <a:pt x="5837623" y="2031652"/>
                  <a:pt x="5818149" y="2016934"/>
                  <a:pt x="5797446" y="2003507"/>
                </a:cubicBezTo>
                <a:cubicBezTo>
                  <a:pt x="5788649" y="1997801"/>
                  <a:pt x="5783107" y="1990663"/>
                  <a:pt x="5775411" y="1984452"/>
                </a:cubicBezTo>
                <a:cubicBezTo>
                  <a:pt x="5764737" y="1975837"/>
                  <a:pt x="5753032" y="1967658"/>
                  <a:pt x="5742359" y="1959044"/>
                </a:cubicBezTo>
                <a:cubicBezTo>
                  <a:pt x="5734662" y="1952833"/>
                  <a:pt x="5730663" y="1944758"/>
                  <a:pt x="5720323" y="1939989"/>
                </a:cubicBezTo>
                <a:cubicBezTo>
                  <a:pt x="5711255" y="1935807"/>
                  <a:pt x="5698288" y="1935754"/>
                  <a:pt x="5687271" y="1933637"/>
                </a:cubicBezTo>
                <a:cubicBezTo>
                  <a:pt x="5663286" y="1961293"/>
                  <a:pt x="5658394" y="1969559"/>
                  <a:pt x="5621166" y="1997155"/>
                </a:cubicBezTo>
                <a:cubicBezTo>
                  <a:pt x="5611600" y="2004245"/>
                  <a:pt x="5599131" y="2009858"/>
                  <a:pt x="5588114" y="2016210"/>
                </a:cubicBezTo>
                <a:cubicBezTo>
                  <a:pt x="5510600" y="2031105"/>
                  <a:pt x="5606292" y="2011719"/>
                  <a:pt x="5510991" y="2035266"/>
                </a:cubicBezTo>
                <a:cubicBezTo>
                  <a:pt x="5447131" y="2051044"/>
                  <a:pt x="5508405" y="2029907"/>
                  <a:pt x="5444887" y="2054321"/>
                </a:cubicBezTo>
                <a:cubicBezTo>
                  <a:pt x="5430197" y="2056438"/>
                  <a:pt x="5415376" y="2058275"/>
                  <a:pt x="5400817" y="2060673"/>
                </a:cubicBezTo>
                <a:cubicBezTo>
                  <a:pt x="5374227" y="2065053"/>
                  <a:pt x="5351874" y="2071571"/>
                  <a:pt x="5323694" y="2073376"/>
                </a:cubicBezTo>
                <a:cubicBezTo>
                  <a:pt x="5272464" y="2076658"/>
                  <a:pt x="5220864" y="2077611"/>
                  <a:pt x="5169449" y="2079728"/>
                </a:cubicBezTo>
                <a:lnTo>
                  <a:pt x="5103345" y="2073376"/>
                </a:lnTo>
                <a:cubicBezTo>
                  <a:pt x="5080434" y="2071174"/>
                  <a:pt x="5059486" y="2064521"/>
                  <a:pt x="5037239" y="2060673"/>
                </a:cubicBezTo>
                <a:cubicBezTo>
                  <a:pt x="5022736" y="2058164"/>
                  <a:pt x="5007860" y="2056438"/>
                  <a:pt x="4993170" y="2054321"/>
                </a:cubicBezTo>
                <a:cubicBezTo>
                  <a:pt x="4970637" y="2051073"/>
                  <a:pt x="4949312" y="2045465"/>
                  <a:pt x="4927065" y="2041617"/>
                </a:cubicBezTo>
                <a:cubicBezTo>
                  <a:pt x="4920381" y="2040461"/>
                  <a:pt x="4860043" y="2032796"/>
                  <a:pt x="4849942" y="2028913"/>
                </a:cubicBezTo>
                <a:cubicBezTo>
                  <a:pt x="4836978" y="2023931"/>
                  <a:pt x="4827907" y="2016210"/>
                  <a:pt x="4816890" y="2009858"/>
                </a:cubicBezTo>
                <a:cubicBezTo>
                  <a:pt x="4805873" y="2007741"/>
                  <a:pt x="4794513" y="2006144"/>
                  <a:pt x="4783838" y="2003507"/>
                </a:cubicBezTo>
                <a:cubicBezTo>
                  <a:pt x="4744699" y="1993836"/>
                  <a:pt x="4739909" y="1990858"/>
                  <a:pt x="4706716" y="1978099"/>
                </a:cubicBezTo>
                <a:cubicBezTo>
                  <a:pt x="4695699" y="1980217"/>
                  <a:pt x="4684051" y="1981457"/>
                  <a:pt x="4673663" y="1984452"/>
                </a:cubicBezTo>
                <a:cubicBezTo>
                  <a:pt x="4623248" y="1998984"/>
                  <a:pt x="4638611" y="2004082"/>
                  <a:pt x="4596541" y="2035266"/>
                </a:cubicBezTo>
                <a:cubicBezTo>
                  <a:pt x="4560434" y="2062029"/>
                  <a:pt x="4565551" y="2049585"/>
                  <a:pt x="4561476" y="2057065"/>
                </a:cubicBezTo>
                <a:lnTo>
                  <a:pt x="4552471" y="2073376"/>
                </a:lnTo>
                <a:cubicBezTo>
                  <a:pt x="4541454" y="2077611"/>
                  <a:pt x="4528781" y="2080682"/>
                  <a:pt x="4519418" y="2086080"/>
                </a:cubicBezTo>
                <a:cubicBezTo>
                  <a:pt x="4510055" y="2091478"/>
                  <a:pt x="4508400" y="2100900"/>
                  <a:pt x="4497383" y="2105135"/>
                </a:cubicBezTo>
                <a:cubicBezTo>
                  <a:pt x="4484784" y="2109978"/>
                  <a:pt x="4468338" y="2110404"/>
                  <a:pt x="4453313" y="2111487"/>
                </a:cubicBezTo>
                <a:cubicBezTo>
                  <a:pt x="4409432" y="2114650"/>
                  <a:pt x="4365173" y="2115722"/>
                  <a:pt x="4321103" y="2117839"/>
                </a:cubicBezTo>
                <a:lnTo>
                  <a:pt x="4288051" y="2111487"/>
                </a:lnTo>
                <a:lnTo>
                  <a:pt x="4221947" y="2098783"/>
                </a:lnTo>
                <a:cubicBezTo>
                  <a:pt x="4196823" y="2093955"/>
                  <a:pt x="4178991" y="2080791"/>
                  <a:pt x="4155841" y="2073376"/>
                </a:cubicBezTo>
                <a:cubicBezTo>
                  <a:pt x="4145689" y="2070124"/>
                  <a:pt x="4133176" y="2070018"/>
                  <a:pt x="4122789" y="2067024"/>
                </a:cubicBezTo>
                <a:cubicBezTo>
                  <a:pt x="4110946" y="2063610"/>
                  <a:pt x="4100754" y="2058555"/>
                  <a:pt x="4089737" y="2054321"/>
                </a:cubicBezTo>
                <a:cubicBezTo>
                  <a:pt x="4031560" y="2043141"/>
                  <a:pt x="4066348" y="2051683"/>
                  <a:pt x="3990579" y="2022562"/>
                </a:cubicBezTo>
                <a:cubicBezTo>
                  <a:pt x="3990579" y="2022562"/>
                  <a:pt x="3946722" y="2013706"/>
                  <a:pt x="3924475" y="2009858"/>
                </a:cubicBezTo>
                <a:cubicBezTo>
                  <a:pt x="3857579" y="1998288"/>
                  <a:pt x="3836862" y="2001415"/>
                  <a:pt x="3748195" y="1997155"/>
                </a:cubicBezTo>
                <a:cubicBezTo>
                  <a:pt x="3743267" y="1997509"/>
                  <a:pt x="3593786" y="2007981"/>
                  <a:pt x="3582933" y="2009858"/>
                </a:cubicBezTo>
                <a:cubicBezTo>
                  <a:pt x="3570249" y="2012052"/>
                  <a:pt x="3562442" y="2020148"/>
                  <a:pt x="3549880" y="2022562"/>
                </a:cubicBezTo>
                <a:cubicBezTo>
                  <a:pt x="3528687" y="2026634"/>
                  <a:pt x="3505810" y="2026796"/>
                  <a:pt x="3483775" y="2028913"/>
                </a:cubicBezTo>
                <a:cubicBezTo>
                  <a:pt x="3421343" y="2031031"/>
                  <a:pt x="3358737" y="2031847"/>
                  <a:pt x="3296478" y="2035266"/>
                </a:cubicBezTo>
                <a:cubicBezTo>
                  <a:pt x="3281404" y="2036093"/>
                  <a:pt x="3267398" y="2040382"/>
                  <a:pt x="3252408" y="2041617"/>
                </a:cubicBezTo>
                <a:cubicBezTo>
                  <a:pt x="3215870" y="2044626"/>
                  <a:pt x="3179065" y="2046599"/>
                  <a:pt x="3142233" y="2047969"/>
                </a:cubicBezTo>
                <a:lnTo>
                  <a:pt x="2910866" y="2054321"/>
                </a:lnTo>
                <a:cubicBezTo>
                  <a:pt x="2896176" y="2052204"/>
                  <a:pt x="2881578" y="2049863"/>
                  <a:pt x="2866797" y="2047969"/>
                </a:cubicBezTo>
                <a:cubicBezTo>
                  <a:pt x="2848516" y="2045627"/>
                  <a:pt x="2829244" y="2045408"/>
                  <a:pt x="2811709" y="2041617"/>
                </a:cubicBezTo>
                <a:cubicBezTo>
                  <a:pt x="2799311" y="2038937"/>
                  <a:pt x="2789674" y="2033148"/>
                  <a:pt x="2778656" y="2028913"/>
                </a:cubicBezTo>
                <a:cubicBezTo>
                  <a:pt x="2778656" y="2028913"/>
                  <a:pt x="2733776" y="2021649"/>
                  <a:pt x="2712552" y="2016210"/>
                </a:cubicBezTo>
                <a:cubicBezTo>
                  <a:pt x="2700452" y="2013110"/>
                  <a:pt x="2690517" y="2007741"/>
                  <a:pt x="2679500" y="2003507"/>
                </a:cubicBezTo>
                <a:cubicBezTo>
                  <a:pt x="2664810" y="2001389"/>
                  <a:pt x="2649989" y="1999553"/>
                  <a:pt x="2635429" y="1997155"/>
                </a:cubicBezTo>
                <a:cubicBezTo>
                  <a:pt x="2561573" y="1984989"/>
                  <a:pt x="2645129" y="1993192"/>
                  <a:pt x="2514236" y="1978099"/>
                </a:cubicBezTo>
                <a:cubicBezTo>
                  <a:pt x="2488772" y="1975163"/>
                  <a:pt x="2462821" y="1973865"/>
                  <a:pt x="2437114" y="1971748"/>
                </a:cubicBezTo>
                <a:cubicBezTo>
                  <a:pt x="2422424" y="1975982"/>
                  <a:pt x="2407305" y="1979754"/>
                  <a:pt x="2393045" y="1984452"/>
                </a:cubicBezTo>
                <a:cubicBezTo>
                  <a:pt x="2331070" y="2004868"/>
                  <a:pt x="2381112" y="1992313"/>
                  <a:pt x="2315922" y="2035266"/>
                </a:cubicBezTo>
                <a:cubicBezTo>
                  <a:pt x="2307203" y="2041010"/>
                  <a:pt x="2292233" y="2042571"/>
                  <a:pt x="2282870" y="2047969"/>
                </a:cubicBezTo>
                <a:cubicBezTo>
                  <a:pt x="2273507" y="2053367"/>
                  <a:pt x="2268180" y="2060673"/>
                  <a:pt x="2260835" y="2067024"/>
                </a:cubicBezTo>
                <a:cubicBezTo>
                  <a:pt x="2249818" y="2071259"/>
                  <a:pt x="2238376" y="2075148"/>
                  <a:pt x="2227783" y="2079728"/>
                </a:cubicBezTo>
                <a:cubicBezTo>
                  <a:pt x="2208970" y="2087862"/>
                  <a:pt x="2194644" y="2100269"/>
                  <a:pt x="2172696" y="2105135"/>
                </a:cubicBezTo>
                <a:cubicBezTo>
                  <a:pt x="2145060" y="2111263"/>
                  <a:pt x="2114043" y="2113033"/>
                  <a:pt x="2084555" y="2111487"/>
                </a:cubicBezTo>
                <a:cubicBezTo>
                  <a:pt x="2071368" y="2110796"/>
                  <a:pt x="2062520" y="2103018"/>
                  <a:pt x="2051503" y="2098783"/>
                </a:cubicBezTo>
                <a:cubicBezTo>
                  <a:pt x="2003669" y="2089591"/>
                  <a:pt x="2026663" y="2097166"/>
                  <a:pt x="1985397" y="2073376"/>
                </a:cubicBezTo>
                <a:cubicBezTo>
                  <a:pt x="1966671" y="2062580"/>
                  <a:pt x="1940197" y="2057343"/>
                  <a:pt x="1919293" y="2047969"/>
                </a:cubicBezTo>
                <a:cubicBezTo>
                  <a:pt x="1906994" y="2042454"/>
                  <a:pt x="1898211" y="2034664"/>
                  <a:pt x="1886241" y="2028913"/>
                </a:cubicBezTo>
                <a:cubicBezTo>
                  <a:pt x="1857768" y="2015234"/>
                  <a:pt x="1853257" y="2016224"/>
                  <a:pt x="1820135" y="2009858"/>
                </a:cubicBezTo>
                <a:cubicBezTo>
                  <a:pt x="1762049" y="2021022"/>
                  <a:pt x="1809050" y="2008833"/>
                  <a:pt x="1754031" y="2035266"/>
                </a:cubicBezTo>
                <a:cubicBezTo>
                  <a:pt x="1702881" y="2059840"/>
                  <a:pt x="1717991" y="2049715"/>
                  <a:pt x="1724952" y="2045443"/>
                </a:cubicBezTo>
                <a:cubicBezTo>
                  <a:pt x="1736989" y="2038254"/>
                  <a:pt x="1701875" y="2058495"/>
                  <a:pt x="1724952" y="2045443"/>
                </a:cubicBezTo>
                <a:cubicBezTo>
                  <a:pt x="1720576" y="2048072"/>
                  <a:pt x="1709946" y="2054330"/>
                  <a:pt x="1687926" y="2067024"/>
                </a:cubicBezTo>
                <a:cubicBezTo>
                  <a:pt x="1642311" y="2075790"/>
                  <a:pt x="1664538" y="2069662"/>
                  <a:pt x="1621822" y="2086080"/>
                </a:cubicBezTo>
                <a:cubicBezTo>
                  <a:pt x="1599786" y="2094549"/>
                  <a:pt x="1574442" y="2100691"/>
                  <a:pt x="1555716" y="2111487"/>
                </a:cubicBezTo>
                <a:cubicBezTo>
                  <a:pt x="1547504" y="2116222"/>
                  <a:pt x="1548371" y="2124191"/>
                  <a:pt x="1544699" y="2130542"/>
                </a:cubicBezTo>
                <a:cubicBezTo>
                  <a:pt x="1532189" y="2119724"/>
                  <a:pt x="1503274" y="2093957"/>
                  <a:pt x="1489612" y="2086080"/>
                </a:cubicBezTo>
                <a:cubicBezTo>
                  <a:pt x="1480249" y="2080682"/>
                  <a:pt x="1465923" y="2078774"/>
                  <a:pt x="1456560" y="2073376"/>
                </a:cubicBezTo>
                <a:cubicBezTo>
                  <a:pt x="1447197" y="2067978"/>
                  <a:pt x="1441870" y="2060672"/>
                  <a:pt x="1434524" y="2054321"/>
                </a:cubicBezTo>
                <a:cubicBezTo>
                  <a:pt x="1417239" y="2039373"/>
                  <a:pt x="1390454" y="2028914"/>
                  <a:pt x="1368419" y="2016210"/>
                </a:cubicBezTo>
                <a:cubicBezTo>
                  <a:pt x="1359056" y="2010812"/>
                  <a:pt x="1353729" y="2003507"/>
                  <a:pt x="1346384" y="1997155"/>
                </a:cubicBezTo>
                <a:cubicBezTo>
                  <a:pt x="1331694" y="1984451"/>
                  <a:pt x="1318573" y="1971095"/>
                  <a:pt x="1302315" y="1959044"/>
                </a:cubicBezTo>
                <a:cubicBezTo>
                  <a:pt x="1292749" y="1951953"/>
                  <a:pt x="1280279" y="1946340"/>
                  <a:pt x="1269261" y="1939989"/>
                </a:cubicBezTo>
                <a:cubicBezTo>
                  <a:pt x="1211086" y="1928808"/>
                  <a:pt x="1242651" y="1928066"/>
                  <a:pt x="1192140" y="1971748"/>
                </a:cubicBezTo>
                <a:cubicBezTo>
                  <a:pt x="1192140" y="1971748"/>
                  <a:pt x="1149721" y="1990327"/>
                  <a:pt x="1126035" y="1997155"/>
                </a:cubicBezTo>
                <a:cubicBezTo>
                  <a:pt x="1039612" y="2022066"/>
                  <a:pt x="1074111" y="2006685"/>
                  <a:pt x="1087561" y="2001150"/>
                </a:cubicBezTo>
                <a:cubicBezTo>
                  <a:pt x="1092704" y="1999067"/>
                  <a:pt x="1090709" y="1999829"/>
                  <a:pt x="1087561" y="2001150"/>
                </a:cubicBezTo>
                <a:cubicBezTo>
                  <a:pt x="1081925" y="2003425"/>
                  <a:pt x="1070210" y="2008024"/>
                  <a:pt x="1048912" y="2016210"/>
                </a:cubicBezTo>
                <a:lnTo>
                  <a:pt x="982808" y="2028913"/>
                </a:lnTo>
                <a:cubicBezTo>
                  <a:pt x="943274" y="2036511"/>
                  <a:pt x="912168" y="2056935"/>
                  <a:pt x="883650" y="2073376"/>
                </a:cubicBezTo>
                <a:cubicBezTo>
                  <a:pt x="835016" y="2082723"/>
                  <a:pt x="860985" y="2076734"/>
                  <a:pt x="806528" y="2092432"/>
                </a:cubicBezTo>
                <a:cubicBezTo>
                  <a:pt x="794684" y="2095845"/>
                  <a:pt x="784492" y="2100900"/>
                  <a:pt x="773475" y="2105135"/>
                </a:cubicBezTo>
                <a:cubicBezTo>
                  <a:pt x="751440" y="2113604"/>
                  <a:pt x="731057" y="2123714"/>
                  <a:pt x="707370" y="2130542"/>
                </a:cubicBezTo>
                <a:cubicBezTo>
                  <a:pt x="700740" y="2132453"/>
                  <a:pt x="693562" y="2133508"/>
                  <a:pt x="686154" y="2133600"/>
                </a:cubicBezTo>
                <a:lnTo>
                  <a:pt x="645960" y="2133600"/>
                </a:lnTo>
                <a:cubicBezTo>
                  <a:pt x="615058" y="2127818"/>
                  <a:pt x="604107" y="2125294"/>
                  <a:pt x="564143" y="2105135"/>
                </a:cubicBezTo>
                <a:cubicBezTo>
                  <a:pt x="554179" y="2100108"/>
                  <a:pt x="552448" y="2090849"/>
                  <a:pt x="542108" y="2086080"/>
                </a:cubicBezTo>
                <a:cubicBezTo>
                  <a:pt x="466084" y="2051017"/>
                  <a:pt x="550171" y="2115283"/>
                  <a:pt x="487021" y="2060673"/>
                </a:cubicBezTo>
                <a:cubicBezTo>
                  <a:pt x="426424" y="2037383"/>
                  <a:pt x="477840" y="2060673"/>
                  <a:pt x="431933" y="2028913"/>
                </a:cubicBezTo>
                <a:cubicBezTo>
                  <a:pt x="361235" y="1980003"/>
                  <a:pt x="431561" y="2038117"/>
                  <a:pt x="376846" y="1990803"/>
                </a:cubicBezTo>
                <a:cubicBezTo>
                  <a:pt x="294785" y="2022344"/>
                  <a:pt x="395572" y="1981807"/>
                  <a:pt x="310741" y="2022562"/>
                </a:cubicBezTo>
                <a:cubicBezTo>
                  <a:pt x="300568" y="2027449"/>
                  <a:pt x="288705" y="2031031"/>
                  <a:pt x="277688" y="2035266"/>
                </a:cubicBezTo>
                <a:cubicBezTo>
                  <a:pt x="251760" y="2045231"/>
                  <a:pt x="234875" y="2061440"/>
                  <a:pt x="211584" y="2073376"/>
                </a:cubicBezTo>
                <a:cubicBezTo>
                  <a:pt x="201687" y="2078448"/>
                  <a:pt x="187894" y="2080682"/>
                  <a:pt x="178531" y="2086080"/>
                </a:cubicBezTo>
                <a:cubicBezTo>
                  <a:pt x="169168" y="2091478"/>
                  <a:pt x="166837" y="2100366"/>
                  <a:pt x="156497" y="2105135"/>
                </a:cubicBezTo>
                <a:cubicBezTo>
                  <a:pt x="147428" y="2109318"/>
                  <a:pt x="133107" y="2107773"/>
                  <a:pt x="123444" y="2111487"/>
                </a:cubicBezTo>
                <a:cubicBezTo>
                  <a:pt x="110479" y="2116470"/>
                  <a:pt x="101408" y="2124191"/>
                  <a:pt x="90391" y="2130542"/>
                </a:cubicBezTo>
                <a:cubicBezTo>
                  <a:pt x="83866" y="2131796"/>
                  <a:pt x="78578" y="2132795"/>
                  <a:pt x="74258" y="2133600"/>
                </a:cubicBez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5105400"/>
            <a:ext cx="5410200" cy="1143000"/>
          </a:xfrm>
          <a:custGeom>
            <a:avLst/>
            <a:gdLst/>
            <a:ahLst/>
            <a:cxnLst/>
            <a:rect l="l" t="t" r="r" b="b"/>
            <a:pathLst>
              <a:path w="6553200" h="1597024">
                <a:moveTo>
                  <a:pt x="5966099" y="0"/>
                </a:moveTo>
                <a:cubicBezTo>
                  <a:pt x="6011497" y="8725"/>
                  <a:pt x="6018630" y="8239"/>
                  <a:pt x="6065257" y="31760"/>
                </a:cubicBezTo>
                <a:cubicBezTo>
                  <a:pt x="6075222" y="36786"/>
                  <a:pt x="6076952" y="46046"/>
                  <a:pt x="6087292" y="50815"/>
                </a:cubicBezTo>
                <a:cubicBezTo>
                  <a:pt x="6163316" y="85878"/>
                  <a:pt x="6079229" y="21612"/>
                  <a:pt x="6142380" y="76221"/>
                </a:cubicBezTo>
                <a:cubicBezTo>
                  <a:pt x="6202977" y="99512"/>
                  <a:pt x="6151560" y="76221"/>
                  <a:pt x="6197467" y="107981"/>
                </a:cubicBezTo>
                <a:cubicBezTo>
                  <a:pt x="6268165" y="156892"/>
                  <a:pt x="6197840" y="98777"/>
                  <a:pt x="6252554" y="146091"/>
                </a:cubicBezTo>
                <a:cubicBezTo>
                  <a:pt x="6334615" y="114551"/>
                  <a:pt x="6233828" y="155088"/>
                  <a:pt x="6318660" y="114333"/>
                </a:cubicBezTo>
                <a:cubicBezTo>
                  <a:pt x="6328832" y="109446"/>
                  <a:pt x="6340695" y="105863"/>
                  <a:pt x="6351712" y="101629"/>
                </a:cubicBezTo>
                <a:cubicBezTo>
                  <a:pt x="6377640" y="91664"/>
                  <a:pt x="6394525" y="75454"/>
                  <a:pt x="6417816" y="63519"/>
                </a:cubicBezTo>
                <a:cubicBezTo>
                  <a:pt x="6427713" y="58447"/>
                  <a:pt x="6441506" y="56213"/>
                  <a:pt x="6450869" y="50815"/>
                </a:cubicBezTo>
                <a:cubicBezTo>
                  <a:pt x="6460232" y="45417"/>
                  <a:pt x="6462563" y="36529"/>
                  <a:pt x="6472903" y="31760"/>
                </a:cubicBezTo>
                <a:cubicBezTo>
                  <a:pt x="6481973" y="27577"/>
                  <a:pt x="6496294" y="29121"/>
                  <a:pt x="6505957" y="25407"/>
                </a:cubicBezTo>
                <a:cubicBezTo>
                  <a:pt x="6518921" y="20425"/>
                  <a:pt x="6527992" y="12704"/>
                  <a:pt x="6539009" y="6352"/>
                </a:cubicBezTo>
                <a:cubicBezTo>
                  <a:pt x="6544587" y="5280"/>
                  <a:pt x="6549261" y="4395"/>
                  <a:pt x="6553200" y="3662"/>
                </a:cubicBezTo>
                <a:lnTo>
                  <a:pt x="6553200" y="1597024"/>
                </a:lnTo>
                <a:lnTo>
                  <a:pt x="0" y="1597024"/>
                </a:lnTo>
                <a:lnTo>
                  <a:pt x="0" y="111131"/>
                </a:lnTo>
                <a:lnTo>
                  <a:pt x="16660" y="114333"/>
                </a:lnTo>
                <a:cubicBezTo>
                  <a:pt x="34827" y="116951"/>
                  <a:pt x="54214" y="116893"/>
                  <a:pt x="71748" y="120684"/>
                </a:cubicBezTo>
                <a:cubicBezTo>
                  <a:pt x="84147" y="123364"/>
                  <a:pt x="93783" y="129153"/>
                  <a:pt x="104801" y="133388"/>
                </a:cubicBezTo>
                <a:cubicBezTo>
                  <a:pt x="114465" y="137102"/>
                  <a:pt x="126837" y="137623"/>
                  <a:pt x="137854" y="139740"/>
                </a:cubicBezTo>
                <a:cubicBezTo>
                  <a:pt x="216523" y="154858"/>
                  <a:pt x="184630" y="145014"/>
                  <a:pt x="237010" y="165147"/>
                </a:cubicBezTo>
                <a:cubicBezTo>
                  <a:pt x="253101" y="171332"/>
                  <a:pt x="322553" y="180652"/>
                  <a:pt x="347186" y="184203"/>
                </a:cubicBezTo>
                <a:cubicBezTo>
                  <a:pt x="358452" y="185826"/>
                  <a:pt x="369221" y="188437"/>
                  <a:pt x="380238" y="190554"/>
                </a:cubicBezTo>
                <a:lnTo>
                  <a:pt x="479396" y="209609"/>
                </a:lnTo>
                <a:lnTo>
                  <a:pt x="545500" y="184203"/>
                </a:lnTo>
                <a:cubicBezTo>
                  <a:pt x="555163" y="180489"/>
                  <a:pt x="552845" y="171499"/>
                  <a:pt x="556518" y="165147"/>
                </a:cubicBezTo>
                <a:cubicBezTo>
                  <a:pt x="563863" y="152443"/>
                  <a:pt x="569926" y="139469"/>
                  <a:pt x="578552" y="127036"/>
                </a:cubicBezTo>
                <a:cubicBezTo>
                  <a:pt x="591270" y="108706"/>
                  <a:pt x="625597" y="76077"/>
                  <a:pt x="644658" y="63519"/>
                </a:cubicBezTo>
                <a:cubicBezTo>
                  <a:pt x="653377" y="57774"/>
                  <a:pt x="664726" y="49318"/>
                  <a:pt x="677710" y="50815"/>
                </a:cubicBezTo>
                <a:cubicBezTo>
                  <a:pt x="690694" y="52312"/>
                  <a:pt x="692400" y="63519"/>
                  <a:pt x="699745" y="69870"/>
                </a:cubicBezTo>
                <a:lnTo>
                  <a:pt x="765849" y="95277"/>
                </a:lnTo>
                <a:cubicBezTo>
                  <a:pt x="791777" y="105243"/>
                  <a:pt x="811252" y="119960"/>
                  <a:pt x="831955" y="133388"/>
                </a:cubicBezTo>
                <a:cubicBezTo>
                  <a:pt x="840752" y="139093"/>
                  <a:pt x="846294" y="146231"/>
                  <a:pt x="853990" y="152443"/>
                </a:cubicBezTo>
                <a:cubicBezTo>
                  <a:pt x="864663" y="161057"/>
                  <a:pt x="876369" y="169236"/>
                  <a:pt x="887042" y="177850"/>
                </a:cubicBezTo>
                <a:cubicBezTo>
                  <a:pt x="894738" y="184062"/>
                  <a:pt x="898737" y="192136"/>
                  <a:pt x="909077" y="196906"/>
                </a:cubicBezTo>
                <a:cubicBezTo>
                  <a:pt x="918145" y="201088"/>
                  <a:pt x="931112" y="201140"/>
                  <a:pt x="942129" y="203258"/>
                </a:cubicBezTo>
                <a:cubicBezTo>
                  <a:pt x="966115" y="175602"/>
                  <a:pt x="971006" y="167336"/>
                  <a:pt x="1008235" y="139740"/>
                </a:cubicBezTo>
                <a:cubicBezTo>
                  <a:pt x="1017801" y="132649"/>
                  <a:pt x="1030270" y="127036"/>
                  <a:pt x="1041287" y="120684"/>
                </a:cubicBezTo>
                <a:cubicBezTo>
                  <a:pt x="1118800" y="105789"/>
                  <a:pt x="1023109" y="125176"/>
                  <a:pt x="1118409" y="101629"/>
                </a:cubicBezTo>
                <a:cubicBezTo>
                  <a:pt x="1182270" y="85850"/>
                  <a:pt x="1120996" y="106987"/>
                  <a:pt x="1184514" y="82574"/>
                </a:cubicBezTo>
                <a:cubicBezTo>
                  <a:pt x="1199204" y="80456"/>
                  <a:pt x="1214024" y="78620"/>
                  <a:pt x="1228584" y="76221"/>
                </a:cubicBezTo>
                <a:cubicBezTo>
                  <a:pt x="1255174" y="71842"/>
                  <a:pt x="1277527" y="65324"/>
                  <a:pt x="1305706" y="63519"/>
                </a:cubicBezTo>
                <a:cubicBezTo>
                  <a:pt x="1356937" y="60237"/>
                  <a:pt x="1408536" y="59284"/>
                  <a:pt x="1459951" y="57166"/>
                </a:cubicBezTo>
                <a:lnTo>
                  <a:pt x="1526056" y="63519"/>
                </a:lnTo>
                <a:cubicBezTo>
                  <a:pt x="1548967" y="65720"/>
                  <a:pt x="1569914" y="72373"/>
                  <a:pt x="1592161" y="76221"/>
                </a:cubicBezTo>
                <a:cubicBezTo>
                  <a:pt x="1606665" y="78730"/>
                  <a:pt x="1621540" y="80456"/>
                  <a:pt x="1636230" y="82574"/>
                </a:cubicBezTo>
                <a:cubicBezTo>
                  <a:pt x="1658764" y="85822"/>
                  <a:pt x="1680089" y="91429"/>
                  <a:pt x="1702336" y="95277"/>
                </a:cubicBezTo>
                <a:cubicBezTo>
                  <a:pt x="1709019" y="96433"/>
                  <a:pt x="1769357" y="104098"/>
                  <a:pt x="1779458" y="107981"/>
                </a:cubicBezTo>
                <a:cubicBezTo>
                  <a:pt x="1792423" y="112964"/>
                  <a:pt x="1801493" y="120685"/>
                  <a:pt x="1812510" y="127036"/>
                </a:cubicBezTo>
                <a:cubicBezTo>
                  <a:pt x="1823527" y="129153"/>
                  <a:pt x="1834888" y="130750"/>
                  <a:pt x="1845563" y="133388"/>
                </a:cubicBezTo>
                <a:cubicBezTo>
                  <a:pt x="1884702" y="143059"/>
                  <a:pt x="1889491" y="146037"/>
                  <a:pt x="1922685" y="158795"/>
                </a:cubicBezTo>
                <a:cubicBezTo>
                  <a:pt x="1933702" y="156678"/>
                  <a:pt x="1945350" y="155438"/>
                  <a:pt x="1955737" y="152443"/>
                </a:cubicBezTo>
                <a:cubicBezTo>
                  <a:pt x="2006152" y="137910"/>
                  <a:pt x="1990789" y="132813"/>
                  <a:pt x="2032860" y="101629"/>
                </a:cubicBezTo>
                <a:cubicBezTo>
                  <a:pt x="2068966" y="74865"/>
                  <a:pt x="2063849" y="87309"/>
                  <a:pt x="2067924" y="79830"/>
                </a:cubicBezTo>
                <a:lnTo>
                  <a:pt x="2076930" y="63519"/>
                </a:lnTo>
                <a:cubicBezTo>
                  <a:pt x="2087947" y="59284"/>
                  <a:pt x="2100619" y="56213"/>
                  <a:pt x="2109982" y="50815"/>
                </a:cubicBezTo>
                <a:cubicBezTo>
                  <a:pt x="2119345" y="45417"/>
                  <a:pt x="2121000" y="35994"/>
                  <a:pt x="2132017" y="31760"/>
                </a:cubicBezTo>
                <a:cubicBezTo>
                  <a:pt x="2144617" y="26917"/>
                  <a:pt x="2161063" y="26491"/>
                  <a:pt x="2176088" y="25407"/>
                </a:cubicBezTo>
                <a:cubicBezTo>
                  <a:pt x="2219969" y="22245"/>
                  <a:pt x="2264227" y="21173"/>
                  <a:pt x="2308297" y="19056"/>
                </a:cubicBezTo>
                <a:lnTo>
                  <a:pt x="2341349" y="25407"/>
                </a:lnTo>
                <a:lnTo>
                  <a:pt x="2407454" y="38111"/>
                </a:lnTo>
                <a:cubicBezTo>
                  <a:pt x="2432577" y="42939"/>
                  <a:pt x="2450409" y="56104"/>
                  <a:pt x="2473559" y="63519"/>
                </a:cubicBezTo>
                <a:cubicBezTo>
                  <a:pt x="2483712" y="66770"/>
                  <a:pt x="2496224" y="66876"/>
                  <a:pt x="2506611" y="69870"/>
                </a:cubicBezTo>
                <a:cubicBezTo>
                  <a:pt x="2518455" y="73284"/>
                  <a:pt x="2528647" y="78339"/>
                  <a:pt x="2539664" y="82574"/>
                </a:cubicBezTo>
                <a:cubicBezTo>
                  <a:pt x="2597840" y="93753"/>
                  <a:pt x="2563053" y="85211"/>
                  <a:pt x="2638821" y="114333"/>
                </a:cubicBezTo>
                <a:cubicBezTo>
                  <a:pt x="2638821" y="114333"/>
                  <a:pt x="2682678" y="123188"/>
                  <a:pt x="2704925" y="127036"/>
                </a:cubicBezTo>
                <a:cubicBezTo>
                  <a:pt x="2771821" y="138606"/>
                  <a:pt x="2792539" y="135480"/>
                  <a:pt x="2881205" y="139740"/>
                </a:cubicBezTo>
                <a:cubicBezTo>
                  <a:pt x="2886133" y="139385"/>
                  <a:pt x="3035615" y="128913"/>
                  <a:pt x="3046467" y="127036"/>
                </a:cubicBezTo>
                <a:cubicBezTo>
                  <a:pt x="3059151" y="124843"/>
                  <a:pt x="3066958" y="116747"/>
                  <a:pt x="3079521" y="114333"/>
                </a:cubicBezTo>
                <a:cubicBezTo>
                  <a:pt x="3100713" y="110260"/>
                  <a:pt x="3123590" y="110098"/>
                  <a:pt x="3145625" y="107981"/>
                </a:cubicBezTo>
                <a:cubicBezTo>
                  <a:pt x="3208057" y="105863"/>
                  <a:pt x="3270663" y="105048"/>
                  <a:pt x="3332922" y="101629"/>
                </a:cubicBezTo>
                <a:cubicBezTo>
                  <a:pt x="3347997" y="100801"/>
                  <a:pt x="3362002" y="96512"/>
                  <a:pt x="3376992" y="95277"/>
                </a:cubicBezTo>
                <a:cubicBezTo>
                  <a:pt x="3413530" y="92268"/>
                  <a:pt x="3450336" y="90295"/>
                  <a:pt x="3487167" y="88925"/>
                </a:cubicBezTo>
                <a:lnTo>
                  <a:pt x="3718534" y="82574"/>
                </a:lnTo>
                <a:cubicBezTo>
                  <a:pt x="3733225" y="84691"/>
                  <a:pt x="3747823" y="87031"/>
                  <a:pt x="3762604" y="88925"/>
                </a:cubicBezTo>
                <a:cubicBezTo>
                  <a:pt x="3780884" y="91267"/>
                  <a:pt x="3800156" y="91487"/>
                  <a:pt x="3817691" y="95277"/>
                </a:cubicBezTo>
                <a:cubicBezTo>
                  <a:pt x="3830090" y="97958"/>
                  <a:pt x="3839726" y="103747"/>
                  <a:pt x="3850744" y="107981"/>
                </a:cubicBezTo>
                <a:cubicBezTo>
                  <a:pt x="3850744" y="107981"/>
                  <a:pt x="3895624" y="115246"/>
                  <a:pt x="3916848" y="120684"/>
                </a:cubicBezTo>
                <a:cubicBezTo>
                  <a:pt x="3928948" y="123785"/>
                  <a:pt x="3938884" y="129153"/>
                  <a:pt x="3949901" y="133388"/>
                </a:cubicBezTo>
                <a:cubicBezTo>
                  <a:pt x="3964591" y="135505"/>
                  <a:pt x="3979411" y="137342"/>
                  <a:pt x="3993971" y="139740"/>
                </a:cubicBezTo>
                <a:cubicBezTo>
                  <a:pt x="4067828" y="151905"/>
                  <a:pt x="3984271" y="143703"/>
                  <a:pt x="4115164" y="158795"/>
                </a:cubicBezTo>
                <a:cubicBezTo>
                  <a:pt x="4140628" y="161732"/>
                  <a:pt x="4166579" y="163030"/>
                  <a:pt x="4192286" y="165147"/>
                </a:cubicBezTo>
                <a:cubicBezTo>
                  <a:pt x="4206976" y="160912"/>
                  <a:pt x="4222096" y="157141"/>
                  <a:pt x="4236355" y="152443"/>
                </a:cubicBezTo>
                <a:cubicBezTo>
                  <a:pt x="4298330" y="132026"/>
                  <a:pt x="4248288" y="144581"/>
                  <a:pt x="4313478" y="101629"/>
                </a:cubicBezTo>
                <a:cubicBezTo>
                  <a:pt x="4322197" y="95884"/>
                  <a:pt x="4337167" y="94323"/>
                  <a:pt x="4346530" y="88925"/>
                </a:cubicBezTo>
                <a:cubicBezTo>
                  <a:pt x="4355893" y="83527"/>
                  <a:pt x="4361220" y="76221"/>
                  <a:pt x="4368565" y="69870"/>
                </a:cubicBezTo>
                <a:cubicBezTo>
                  <a:pt x="4379582" y="65635"/>
                  <a:pt x="4391024" y="61747"/>
                  <a:pt x="4401617" y="57166"/>
                </a:cubicBezTo>
                <a:cubicBezTo>
                  <a:pt x="4420430" y="49032"/>
                  <a:pt x="4434756" y="36626"/>
                  <a:pt x="4456705" y="31760"/>
                </a:cubicBezTo>
                <a:cubicBezTo>
                  <a:pt x="4484340" y="25632"/>
                  <a:pt x="4515358" y="23862"/>
                  <a:pt x="4544845" y="25407"/>
                </a:cubicBezTo>
                <a:cubicBezTo>
                  <a:pt x="4558032" y="26099"/>
                  <a:pt x="4566880" y="33877"/>
                  <a:pt x="4577897" y="38111"/>
                </a:cubicBezTo>
                <a:cubicBezTo>
                  <a:pt x="4625732" y="47303"/>
                  <a:pt x="4602737" y="39728"/>
                  <a:pt x="4644003" y="63519"/>
                </a:cubicBezTo>
                <a:cubicBezTo>
                  <a:pt x="4662729" y="74314"/>
                  <a:pt x="4689204" y="79552"/>
                  <a:pt x="4710107" y="88925"/>
                </a:cubicBezTo>
                <a:cubicBezTo>
                  <a:pt x="4722406" y="94440"/>
                  <a:pt x="4731190" y="102230"/>
                  <a:pt x="4743159" y="107981"/>
                </a:cubicBezTo>
                <a:cubicBezTo>
                  <a:pt x="4771633" y="121660"/>
                  <a:pt x="4776144" y="120671"/>
                  <a:pt x="4809265" y="127036"/>
                </a:cubicBezTo>
                <a:cubicBezTo>
                  <a:pt x="4867351" y="115873"/>
                  <a:pt x="4820351" y="128062"/>
                  <a:pt x="4875369" y="101629"/>
                </a:cubicBezTo>
                <a:cubicBezTo>
                  <a:pt x="4926519" y="77055"/>
                  <a:pt x="4911409" y="87179"/>
                  <a:pt x="4904448" y="91451"/>
                </a:cubicBezTo>
                <a:cubicBezTo>
                  <a:pt x="4892412" y="98640"/>
                  <a:pt x="4927525" y="78400"/>
                  <a:pt x="4904448" y="91451"/>
                </a:cubicBezTo>
                <a:cubicBezTo>
                  <a:pt x="4908824" y="88823"/>
                  <a:pt x="4919454" y="82565"/>
                  <a:pt x="4941475" y="69870"/>
                </a:cubicBezTo>
                <a:cubicBezTo>
                  <a:pt x="4987089" y="61104"/>
                  <a:pt x="4964862" y="67232"/>
                  <a:pt x="5007579" y="50815"/>
                </a:cubicBezTo>
                <a:cubicBezTo>
                  <a:pt x="5029614" y="42346"/>
                  <a:pt x="5054958" y="36203"/>
                  <a:pt x="5073684" y="25407"/>
                </a:cubicBezTo>
                <a:cubicBezTo>
                  <a:pt x="5081897" y="20673"/>
                  <a:pt x="5081029" y="12704"/>
                  <a:pt x="5084701" y="6352"/>
                </a:cubicBezTo>
                <a:cubicBezTo>
                  <a:pt x="5097211" y="17170"/>
                  <a:pt x="5126127" y="42938"/>
                  <a:pt x="5139789" y="50815"/>
                </a:cubicBezTo>
                <a:cubicBezTo>
                  <a:pt x="5149152" y="56213"/>
                  <a:pt x="5163478" y="58121"/>
                  <a:pt x="5172841" y="63519"/>
                </a:cubicBezTo>
                <a:cubicBezTo>
                  <a:pt x="5182204" y="68916"/>
                  <a:pt x="5187531" y="76222"/>
                  <a:pt x="5194876" y="82574"/>
                </a:cubicBezTo>
                <a:cubicBezTo>
                  <a:pt x="5212161" y="97522"/>
                  <a:pt x="5238946" y="107980"/>
                  <a:pt x="5260981" y="120684"/>
                </a:cubicBezTo>
                <a:cubicBezTo>
                  <a:pt x="5270344" y="126082"/>
                  <a:pt x="5275672" y="133388"/>
                  <a:pt x="5283017" y="139740"/>
                </a:cubicBezTo>
                <a:cubicBezTo>
                  <a:pt x="5297707" y="152444"/>
                  <a:pt x="5310827" y="165799"/>
                  <a:pt x="5327086" y="177850"/>
                </a:cubicBezTo>
                <a:cubicBezTo>
                  <a:pt x="5336652" y="184941"/>
                  <a:pt x="5349121" y="190554"/>
                  <a:pt x="5360139" y="196906"/>
                </a:cubicBezTo>
                <a:cubicBezTo>
                  <a:pt x="5418315" y="208087"/>
                  <a:pt x="5386749" y="208829"/>
                  <a:pt x="5437260" y="165147"/>
                </a:cubicBezTo>
                <a:cubicBezTo>
                  <a:pt x="5437260" y="165147"/>
                  <a:pt x="5479679" y="146568"/>
                  <a:pt x="5503366" y="139740"/>
                </a:cubicBezTo>
                <a:cubicBezTo>
                  <a:pt x="5589788" y="114828"/>
                  <a:pt x="5555289" y="130210"/>
                  <a:pt x="5541839" y="135745"/>
                </a:cubicBezTo>
                <a:cubicBezTo>
                  <a:pt x="5536696" y="137827"/>
                  <a:pt x="5538691" y="137065"/>
                  <a:pt x="5541839" y="135745"/>
                </a:cubicBezTo>
                <a:cubicBezTo>
                  <a:pt x="5547476" y="133469"/>
                  <a:pt x="5559190" y="128870"/>
                  <a:pt x="5580488" y="120684"/>
                </a:cubicBezTo>
                <a:lnTo>
                  <a:pt x="5646593" y="107981"/>
                </a:lnTo>
                <a:cubicBezTo>
                  <a:pt x="5686126" y="100384"/>
                  <a:pt x="5717232" y="79960"/>
                  <a:pt x="5745750" y="63519"/>
                </a:cubicBezTo>
                <a:cubicBezTo>
                  <a:pt x="5794384" y="54172"/>
                  <a:pt x="5768415" y="60161"/>
                  <a:pt x="5822873" y="44463"/>
                </a:cubicBezTo>
                <a:cubicBezTo>
                  <a:pt x="5834716" y="41049"/>
                  <a:pt x="5844908" y="35994"/>
                  <a:pt x="5855925" y="31760"/>
                </a:cubicBezTo>
                <a:cubicBezTo>
                  <a:pt x="5877960" y="23290"/>
                  <a:pt x="5898344" y="13180"/>
                  <a:pt x="5922030" y="6352"/>
                </a:cubicBezTo>
                <a:cubicBezTo>
                  <a:pt x="5935574" y="2448"/>
                  <a:pt x="5951409" y="2118"/>
                  <a:pt x="5966099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Remembering and troubleshooting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46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participant will not remember every step the first time.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Knowing “why” will help them think it through.</a:t>
            </a:r>
          </a:p>
        </p:txBody>
      </p:sp>
    </p:spTree>
    <p:extLst>
      <p:ext uri="{BB962C8B-B14F-4D97-AF65-F5344CB8AC3E}">
        <p14:creationId xmlns:p14="http://schemas.microsoft.com/office/powerpoint/2010/main" val="33122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Remembering and troubleshooting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46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Studying the martial arts</a:t>
            </a:r>
          </a:p>
        </p:txBody>
      </p:sp>
      <p:pic>
        <p:nvPicPr>
          <p:cNvPr id="2051" name="Picture 3" descr="S:\Procedures - Elections\Procedures in Progress - Elections\Keep em' Awake Training Material\Images\Hawaiian-sea-turtle-clipart-free-clipart-image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3480"/>
            <a:ext cx="2195512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Procedures - Elections\Procedures in Progress - Elections\Keep em' Awake Training Material\Images\8eb6222a482da048bff7e5e8fb17ce3a--taekwondo-ka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2737" y="3338767"/>
            <a:ext cx="2865813" cy="28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4114800" y="3657600"/>
            <a:ext cx="1487424" cy="1267812"/>
          </a:xfrm>
          <a:prstGeom prst="wedgeRoundRectCallout">
            <a:avLst>
              <a:gd name="adj1" fmla="val 141624"/>
              <a:gd name="adj2" fmla="val -350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We are built like turtles!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Allow them to improve the process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Explaining the “why”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46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is always more than one way to do something.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someone understands the purpose, they may find a better way.</a:t>
            </a:r>
          </a:p>
        </p:txBody>
      </p:sp>
    </p:spTree>
    <p:extLst>
      <p:ext uri="{BB962C8B-B14F-4D97-AF65-F5344CB8AC3E}">
        <p14:creationId xmlns:p14="http://schemas.microsoft.com/office/powerpoint/2010/main" val="7911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Explaining the “why”?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Why should someone learn this?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it stated in code?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Will it help a later process?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Good for your health?</a:t>
            </a:r>
          </a:p>
          <a:p>
            <a:pPr marL="457200" lvl="1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Explaining the “why”?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the end goal or purpose?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are you trying to accomplish?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Explaining the “why”?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" y="3200400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0" y="0"/>
                </a:moveTo>
                <a:lnTo>
                  <a:pt x="82724" y="0"/>
                </a:lnTo>
                <a:cubicBezTo>
                  <a:pt x="88610" y="26910"/>
                  <a:pt x="87744" y="41452"/>
                  <a:pt x="99399" y="69122"/>
                </a:cubicBezTo>
                <a:cubicBezTo>
                  <a:pt x="101590" y="74322"/>
                  <a:pt x="106786" y="79082"/>
                  <a:pt x="108977" y="84282"/>
                </a:cubicBezTo>
                <a:cubicBezTo>
                  <a:pt x="113190" y="94284"/>
                  <a:pt x="114748" y="104554"/>
                  <a:pt x="118556" y="114601"/>
                </a:cubicBezTo>
                <a:cubicBezTo>
                  <a:pt x="121138" y="121411"/>
                  <a:pt x="125553" y="128004"/>
                  <a:pt x="128134" y="134814"/>
                </a:cubicBezTo>
                <a:cubicBezTo>
                  <a:pt x="129670" y="138864"/>
                  <a:pt x="142892" y="184209"/>
                  <a:pt x="147291" y="190399"/>
                </a:cubicBezTo>
                <a:cubicBezTo>
                  <a:pt x="151333" y="196086"/>
                  <a:pt x="160063" y="200506"/>
                  <a:pt x="166449" y="205560"/>
                </a:cubicBezTo>
                <a:cubicBezTo>
                  <a:pt x="179220" y="207244"/>
                  <a:pt x="191598" y="210613"/>
                  <a:pt x="204763" y="210613"/>
                </a:cubicBezTo>
                <a:cubicBezTo>
                  <a:pt x="258921" y="210613"/>
                  <a:pt x="269714" y="207613"/>
                  <a:pt x="310125" y="200506"/>
                </a:cubicBezTo>
                <a:cubicBezTo>
                  <a:pt x="377175" y="198822"/>
                  <a:pt x="444380" y="198394"/>
                  <a:pt x="511274" y="195453"/>
                </a:cubicBezTo>
                <a:cubicBezTo>
                  <a:pt x="521336" y="195011"/>
                  <a:pt x="532125" y="193727"/>
                  <a:pt x="540009" y="190399"/>
                </a:cubicBezTo>
                <a:cubicBezTo>
                  <a:pt x="548998" y="186605"/>
                  <a:pt x="551026" y="179534"/>
                  <a:pt x="559166" y="175240"/>
                </a:cubicBezTo>
                <a:cubicBezTo>
                  <a:pt x="623022" y="141552"/>
                  <a:pt x="555973" y="190399"/>
                  <a:pt x="607058" y="149974"/>
                </a:cubicBezTo>
                <a:cubicBezTo>
                  <a:pt x="628262" y="142516"/>
                  <a:pt x="649779" y="136380"/>
                  <a:pt x="664529" y="124708"/>
                </a:cubicBezTo>
                <a:cubicBezTo>
                  <a:pt x="670129" y="120276"/>
                  <a:pt x="668507" y="113980"/>
                  <a:pt x="674108" y="109548"/>
                </a:cubicBezTo>
                <a:cubicBezTo>
                  <a:pt x="709983" y="81159"/>
                  <a:pt x="700785" y="98575"/>
                  <a:pt x="703553" y="93850"/>
                </a:cubicBezTo>
                <a:lnTo>
                  <a:pt x="712422" y="79228"/>
                </a:lnTo>
                <a:cubicBezTo>
                  <a:pt x="738622" y="60799"/>
                  <a:pt x="755882" y="49438"/>
                  <a:pt x="779470" y="28696"/>
                </a:cubicBezTo>
                <a:cubicBezTo>
                  <a:pt x="792880" y="16906"/>
                  <a:pt x="795607" y="6930"/>
                  <a:pt x="812299" y="0"/>
                </a:cubicBezTo>
                <a:lnTo>
                  <a:pt x="956498" y="0"/>
                </a:lnTo>
                <a:lnTo>
                  <a:pt x="980619" y="8483"/>
                </a:lnTo>
                <a:cubicBezTo>
                  <a:pt x="994997" y="13540"/>
                  <a:pt x="1066804" y="38796"/>
                  <a:pt x="1066825" y="38803"/>
                </a:cubicBezTo>
                <a:cubicBezTo>
                  <a:pt x="1188338" y="77266"/>
                  <a:pt x="1034484" y="24058"/>
                  <a:pt x="1133875" y="59016"/>
                </a:cubicBezTo>
                <a:cubicBezTo>
                  <a:pt x="1143453" y="60700"/>
                  <a:pt x="1154209" y="61114"/>
                  <a:pt x="1162610" y="64069"/>
                </a:cubicBezTo>
                <a:cubicBezTo>
                  <a:pt x="1173881" y="68033"/>
                  <a:pt x="1181060" y="74578"/>
                  <a:pt x="1191345" y="79228"/>
                </a:cubicBezTo>
                <a:cubicBezTo>
                  <a:pt x="1203466" y="84710"/>
                  <a:pt x="1216888" y="89335"/>
                  <a:pt x="1229659" y="94389"/>
                </a:cubicBezTo>
                <a:cubicBezTo>
                  <a:pt x="1288684" y="104768"/>
                  <a:pt x="1250318" y="96245"/>
                  <a:pt x="1335023" y="129761"/>
                </a:cubicBezTo>
                <a:cubicBezTo>
                  <a:pt x="1353442" y="137048"/>
                  <a:pt x="1375166" y="141975"/>
                  <a:pt x="1392493" y="149974"/>
                </a:cubicBezTo>
                <a:cubicBezTo>
                  <a:pt x="1401156" y="153973"/>
                  <a:pt x="1405265" y="160080"/>
                  <a:pt x="1411651" y="165133"/>
                </a:cubicBezTo>
                <a:cubicBezTo>
                  <a:pt x="1426678" y="177025"/>
                  <a:pt x="1451122" y="184771"/>
                  <a:pt x="1469121" y="195453"/>
                </a:cubicBezTo>
                <a:cubicBezTo>
                  <a:pt x="1476769" y="199992"/>
                  <a:pt x="1480138" y="206318"/>
                  <a:pt x="1488278" y="210613"/>
                </a:cubicBezTo>
                <a:cubicBezTo>
                  <a:pt x="1506848" y="220409"/>
                  <a:pt x="1522376" y="221662"/>
                  <a:pt x="1545749" y="225772"/>
                </a:cubicBezTo>
                <a:lnTo>
                  <a:pt x="1564905" y="205560"/>
                </a:lnTo>
                <a:cubicBezTo>
                  <a:pt x="1577677" y="192084"/>
                  <a:pt x="1588831" y="178147"/>
                  <a:pt x="1603220" y="165133"/>
                </a:cubicBezTo>
                <a:cubicBezTo>
                  <a:pt x="1611263" y="157858"/>
                  <a:pt x="1621565" y="151315"/>
                  <a:pt x="1631955" y="144921"/>
                </a:cubicBezTo>
                <a:cubicBezTo>
                  <a:pt x="1640771" y="139495"/>
                  <a:pt x="1653970" y="135966"/>
                  <a:pt x="1660691" y="129761"/>
                </a:cubicBezTo>
                <a:cubicBezTo>
                  <a:pt x="1667222" y="123731"/>
                  <a:pt x="1667077" y="116286"/>
                  <a:pt x="1670269" y="109548"/>
                </a:cubicBezTo>
                <a:cubicBezTo>
                  <a:pt x="1679847" y="101126"/>
                  <a:pt x="1688677" y="92454"/>
                  <a:pt x="1699004" y="84282"/>
                </a:cubicBezTo>
                <a:cubicBezTo>
                  <a:pt x="1707860" y="77274"/>
                  <a:pt x="1718461" y="70923"/>
                  <a:pt x="1727741" y="64069"/>
                </a:cubicBezTo>
                <a:cubicBezTo>
                  <a:pt x="1734432" y="59127"/>
                  <a:pt x="1740511" y="53962"/>
                  <a:pt x="1746897" y="48909"/>
                </a:cubicBezTo>
                <a:cubicBezTo>
                  <a:pt x="1772440" y="39926"/>
                  <a:pt x="1784511" y="37112"/>
                  <a:pt x="1804368" y="23643"/>
                </a:cubicBezTo>
                <a:cubicBezTo>
                  <a:pt x="1815441" y="16132"/>
                  <a:pt x="1822045" y="6690"/>
                  <a:pt x="1833351" y="0"/>
                </a:cubicBezTo>
                <a:lnTo>
                  <a:pt x="1903229" y="0"/>
                </a:lnTo>
                <a:lnTo>
                  <a:pt x="1909731" y="3430"/>
                </a:lnTo>
                <a:cubicBezTo>
                  <a:pt x="1918575" y="7318"/>
                  <a:pt x="1929099" y="10007"/>
                  <a:pt x="1938467" y="13537"/>
                </a:cubicBezTo>
                <a:cubicBezTo>
                  <a:pt x="1951457" y="18432"/>
                  <a:pt x="1964009" y="23643"/>
                  <a:pt x="1976780" y="28696"/>
                </a:cubicBezTo>
                <a:cubicBezTo>
                  <a:pt x="1995199" y="35984"/>
                  <a:pt x="2016077" y="41452"/>
                  <a:pt x="2034252" y="48909"/>
                </a:cubicBezTo>
                <a:cubicBezTo>
                  <a:pt x="2104149" y="77590"/>
                  <a:pt x="2018124" y="52235"/>
                  <a:pt x="2101301" y="74175"/>
                </a:cubicBezTo>
                <a:cubicBezTo>
                  <a:pt x="2129572" y="81632"/>
                  <a:pt x="2143888" y="98989"/>
                  <a:pt x="2168350" y="109548"/>
                </a:cubicBezTo>
                <a:cubicBezTo>
                  <a:pt x="2179402" y="114318"/>
                  <a:pt x="2194266" y="115917"/>
                  <a:pt x="2206664" y="119655"/>
                </a:cubicBezTo>
                <a:cubicBezTo>
                  <a:pt x="2216659" y="122668"/>
                  <a:pt x="2226556" y="125873"/>
                  <a:pt x="2235400" y="129761"/>
                </a:cubicBezTo>
                <a:cubicBezTo>
                  <a:pt x="2245806" y="134336"/>
                  <a:pt x="2254557" y="139867"/>
                  <a:pt x="2264135" y="144921"/>
                </a:cubicBezTo>
                <a:cubicBezTo>
                  <a:pt x="2264169" y="144934"/>
                  <a:pt x="2321555" y="165116"/>
                  <a:pt x="2321605" y="165133"/>
                </a:cubicBezTo>
                <a:cubicBezTo>
                  <a:pt x="2387479" y="188301"/>
                  <a:pt x="2357234" y="181505"/>
                  <a:pt x="2407812" y="190399"/>
                </a:cubicBezTo>
                <a:cubicBezTo>
                  <a:pt x="2410315" y="190070"/>
                  <a:pt x="2468615" y="182929"/>
                  <a:pt x="2474861" y="180293"/>
                </a:cubicBezTo>
                <a:cubicBezTo>
                  <a:pt x="2483851" y="176499"/>
                  <a:pt x="2486649" y="169799"/>
                  <a:pt x="2494019" y="165133"/>
                </a:cubicBezTo>
                <a:cubicBezTo>
                  <a:pt x="2502690" y="159643"/>
                  <a:pt x="2513176" y="155027"/>
                  <a:pt x="2522754" y="149974"/>
                </a:cubicBezTo>
                <a:cubicBezTo>
                  <a:pt x="2539034" y="141385"/>
                  <a:pt x="2546933" y="129242"/>
                  <a:pt x="2561068" y="119655"/>
                </a:cubicBezTo>
                <a:cubicBezTo>
                  <a:pt x="2569385" y="114014"/>
                  <a:pt x="2580225" y="109548"/>
                  <a:pt x="2589803" y="104494"/>
                </a:cubicBezTo>
                <a:cubicBezTo>
                  <a:pt x="2606083" y="95906"/>
                  <a:pt x="2614914" y="84126"/>
                  <a:pt x="2628117" y="74175"/>
                </a:cubicBezTo>
                <a:cubicBezTo>
                  <a:pt x="2637272" y="67276"/>
                  <a:pt x="2646463" y="60357"/>
                  <a:pt x="2656853" y="53962"/>
                </a:cubicBezTo>
                <a:cubicBezTo>
                  <a:pt x="2665668" y="48536"/>
                  <a:pt x="2676916" y="44293"/>
                  <a:pt x="2685588" y="38803"/>
                </a:cubicBezTo>
                <a:cubicBezTo>
                  <a:pt x="2692957" y="34137"/>
                  <a:pt x="2698359" y="28696"/>
                  <a:pt x="2704745" y="23643"/>
                </a:cubicBezTo>
                <a:cubicBezTo>
                  <a:pt x="2716277" y="14517"/>
                  <a:pt x="2732672" y="7494"/>
                  <a:pt x="2748261" y="0"/>
                </a:cubicBezTo>
                <a:lnTo>
                  <a:pt x="2803257" y="0"/>
                </a:lnTo>
                <a:lnTo>
                  <a:pt x="2829265" y="3430"/>
                </a:lnTo>
                <a:cubicBezTo>
                  <a:pt x="2839846" y="5822"/>
                  <a:pt x="2847704" y="10820"/>
                  <a:pt x="2858001" y="13537"/>
                </a:cubicBezTo>
                <a:cubicBezTo>
                  <a:pt x="2873379" y="17593"/>
                  <a:pt x="2890515" y="19587"/>
                  <a:pt x="2905893" y="23643"/>
                </a:cubicBezTo>
                <a:cubicBezTo>
                  <a:pt x="2916190" y="26359"/>
                  <a:pt x="2925050" y="30381"/>
                  <a:pt x="2934628" y="33750"/>
                </a:cubicBezTo>
                <a:cubicBezTo>
                  <a:pt x="2958389" y="42107"/>
                  <a:pt x="2985713" y="47225"/>
                  <a:pt x="3011256" y="53962"/>
                </a:cubicBezTo>
                <a:cubicBezTo>
                  <a:pt x="3020286" y="56344"/>
                  <a:pt x="3030413" y="57332"/>
                  <a:pt x="3039991" y="59016"/>
                </a:cubicBezTo>
                <a:cubicBezTo>
                  <a:pt x="3059148" y="62385"/>
                  <a:pt x="3079009" y="64795"/>
                  <a:pt x="3097462" y="69122"/>
                </a:cubicBezTo>
                <a:cubicBezTo>
                  <a:pt x="3107982" y="71589"/>
                  <a:pt x="3115901" y="76512"/>
                  <a:pt x="3126198" y="79228"/>
                </a:cubicBezTo>
                <a:cubicBezTo>
                  <a:pt x="3141576" y="83285"/>
                  <a:pt x="3159510" y="84527"/>
                  <a:pt x="3174090" y="89335"/>
                </a:cubicBezTo>
                <a:cubicBezTo>
                  <a:pt x="3185577" y="93123"/>
                  <a:pt x="3192540" y="99844"/>
                  <a:pt x="3202825" y="104494"/>
                </a:cubicBezTo>
                <a:cubicBezTo>
                  <a:pt x="3214946" y="109976"/>
                  <a:pt x="3228368" y="114601"/>
                  <a:pt x="3241139" y="119655"/>
                </a:cubicBezTo>
                <a:cubicBezTo>
                  <a:pt x="3250717" y="121339"/>
                  <a:pt x="3260844" y="122326"/>
                  <a:pt x="3269874" y="124708"/>
                </a:cubicBezTo>
                <a:cubicBezTo>
                  <a:pt x="3306825" y="134455"/>
                  <a:pt x="3323995" y="142332"/>
                  <a:pt x="3356081" y="155027"/>
                </a:cubicBezTo>
                <a:lnTo>
                  <a:pt x="3384816" y="160080"/>
                </a:lnTo>
                <a:cubicBezTo>
                  <a:pt x="3398363" y="162462"/>
                  <a:pt x="3410359" y="166818"/>
                  <a:pt x="3423131" y="170187"/>
                </a:cubicBezTo>
                <a:cubicBezTo>
                  <a:pt x="3448673" y="176925"/>
                  <a:pt x="3473760" y="184165"/>
                  <a:pt x="3499758" y="190399"/>
                </a:cubicBezTo>
                <a:cubicBezTo>
                  <a:pt x="3516557" y="194428"/>
                  <a:pt x="3550544" y="198361"/>
                  <a:pt x="3566807" y="200506"/>
                </a:cubicBezTo>
                <a:lnTo>
                  <a:pt x="3595543" y="185346"/>
                </a:lnTo>
                <a:cubicBezTo>
                  <a:pt x="3669732" y="146207"/>
                  <a:pt x="3652596" y="165793"/>
                  <a:pt x="3672171" y="134814"/>
                </a:cubicBezTo>
                <a:cubicBezTo>
                  <a:pt x="3717186" y="111066"/>
                  <a:pt x="3693392" y="125601"/>
                  <a:pt x="3739220" y="89335"/>
                </a:cubicBezTo>
                <a:cubicBezTo>
                  <a:pt x="3756753" y="75461"/>
                  <a:pt x="3786254" y="66868"/>
                  <a:pt x="3806270" y="53962"/>
                </a:cubicBezTo>
                <a:cubicBezTo>
                  <a:pt x="3815312" y="48132"/>
                  <a:pt x="3819040" y="40487"/>
                  <a:pt x="3825426" y="33750"/>
                </a:cubicBezTo>
                <a:cubicBezTo>
                  <a:pt x="3835722" y="22885"/>
                  <a:pt x="3863740" y="20274"/>
                  <a:pt x="3882897" y="13537"/>
                </a:cubicBezTo>
                <a:cubicBezTo>
                  <a:pt x="3922904" y="27607"/>
                  <a:pt x="3903492" y="19349"/>
                  <a:pt x="3940368" y="38803"/>
                </a:cubicBezTo>
                <a:cubicBezTo>
                  <a:pt x="3956648" y="47391"/>
                  <a:pt x="3978682" y="52278"/>
                  <a:pt x="3997839" y="59016"/>
                </a:cubicBezTo>
                <a:cubicBezTo>
                  <a:pt x="4020381" y="66944"/>
                  <a:pt x="4036152" y="79228"/>
                  <a:pt x="4055309" y="89335"/>
                </a:cubicBezTo>
                <a:cubicBezTo>
                  <a:pt x="4167062" y="148291"/>
                  <a:pt x="4077658" y="81755"/>
                  <a:pt x="4131938" y="124708"/>
                </a:cubicBezTo>
                <a:cubicBezTo>
                  <a:pt x="4141516" y="126392"/>
                  <a:pt x="4152272" y="126806"/>
                  <a:pt x="4160673" y="129761"/>
                </a:cubicBezTo>
                <a:cubicBezTo>
                  <a:pt x="4171944" y="133725"/>
                  <a:pt x="4179002" y="140346"/>
                  <a:pt x="4189408" y="144921"/>
                </a:cubicBezTo>
                <a:cubicBezTo>
                  <a:pt x="4198252" y="148809"/>
                  <a:pt x="4209299" y="151139"/>
                  <a:pt x="4218143" y="155027"/>
                </a:cubicBezTo>
                <a:cubicBezTo>
                  <a:pt x="4265976" y="176056"/>
                  <a:pt x="4225117" y="166360"/>
                  <a:pt x="4275615" y="175240"/>
                </a:cubicBezTo>
                <a:cubicBezTo>
                  <a:pt x="4317590" y="160476"/>
                  <a:pt x="4309797" y="166024"/>
                  <a:pt x="4342664" y="134814"/>
                </a:cubicBezTo>
                <a:cubicBezTo>
                  <a:pt x="4347568" y="130158"/>
                  <a:pt x="4346642" y="124087"/>
                  <a:pt x="4352242" y="119655"/>
                </a:cubicBezTo>
                <a:cubicBezTo>
                  <a:pt x="4388118" y="91265"/>
                  <a:pt x="4378922" y="108681"/>
                  <a:pt x="4381689" y="103956"/>
                </a:cubicBezTo>
                <a:lnTo>
                  <a:pt x="4390557" y="89335"/>
                </a:lnTo>
                <a:lnTo>
                  <a:pt x="4428871" y="79228"/>
                </a:lnTo>
                <a:cubicBezTo>
                  <a:pt x="4453102" y="72836"/>
                  <a:pt x="4464147" y="57106"/>
                  <a:pt x="4486341" y="48909"/>
                </a:cubicBezTo>
                <a:cubicBezTo>
                  <a:pt x="4497126" y="44926"/>
                  <a:pt x="4511884" y="45540"/>
                  <a:pt x="4524656" y="43856"/>
                </a:cubicBezTo>
                <a:cubicBezTo>
                  <a:pt x="4545841" y="55033"/>
                  <a:pt x="4555452" y="62086"/>
                  <a:pt x="4582126" y="69122"/>
                </a:cubicBezTo>
                <a:cubicBezTo>
                  <a:pt x="4591156" y="71504"/>
                  <a:pt x="4601283" y="72491"/>
                  <a:pt x="4610861" y="74175"/>
                </a:cubicBezTo>
                <a:cubicBezTo>
                  <a:pt x="4632703" y="78017"/>
                  <a:pt x="4636404" y="94388"/>
                  <a:pt x="4649175" y="104494"/>
                </a:cubicBezTo>
                <a:cubicBezTo>
                  <a:pt x="4658753" y="107863"/>
                  <a:pt x="4669066" y="110713"/>
                  <a:pt x="4677910" y="114601"/>
                </a:cubicBezTo>
                <a:cubicBezTo>
                  <a:pt x="4705571" y="126761"/>
                  <a:pt x="4706965" y="130013"/>
                  <a:pt x="4725803" y="144921"/>
                </a:cubicBezTo>
                <a:cubicBezTo>
                  <a:pt x="4737143" y="153895"/>
                  <a:pt x="4751652" y="161638"/>
                  <a:pt x="4764117" y="170187"/>
                </a:cubicBezTo>
                <a:cubicBezTo>
                  <a:pt x="4791207" y="188766"/>
                  <a:pt x="4815349" y="210396"/>
                  <a:pt x="4850324" y="225772"/>
                </a:cubicBezTo>
                <a:cubicBezTo>
                  <a:pt x="4859168" y="229660"/>
                  <a:pt x="4869481" y="232510"/>
                  <a:pt x="4879059" y="235879"/>
                </a:cubicBezTo>
                <a:cubicBezTo>
                  <a:pt x="4879091" y="235875"/>
                  <a:pt x="4919413" y="231416"/>
                  <a:pt x="4936530" y="225772"/>
                </a:cubicBezTo>
                <a:cubicBezTo>
                  <a:pt x="4946293" y="222553"/>
                  <a:pt x="4949301" y="215666"/>
                  <a:pt x="4955686" y="210613"/>
                </a:cubicBezTo>
                <a:cubicBezTo>
                  <a:pt x="4963200" y="204666"/>
                  <a:pt x="4974843" y="200507"/>
                  <a:pt x="4984422" y="195453"/>
                </a:cubicBezTo>
                <a:cubicBezTo>
                  <a:pt x="5003580" y="185346"/>
                  <a:pt x="5023894" y="175816"/>
                  <a:pt x="5041893" y="165133"/>
                </a:cubicBezTo>
                <a:cubicBezTo>
                  <a:pt x="5084945" y="139581"/>
                  <a:pt x="5033634" y="159500"/>
                  <a:pt x="5089785" y="134814"/>
                </a:cubicBezTo>
                <a:cubicBezTo>
                  <a:pt x="5098629" y="130926"/>
                  <a:pt x="5109676" y="128595"/>
                  <a:pt x="5118520" y="124708"/>
                </a:cubicBezTo>
                <a:cubicBezTo>
                  <a:pt x="5128927" y="120133"/>
                  <a:pt x="5138585" y="115038"/>
                  <a:pt x="5147257" y="109548"/>
                </a:cubicBezTo>
                <a:cubicBezTo>
                  <a:pt x="5154626" y="104882"/>
                  <a:pt x="5156836" y="97757"/>
                  <a:pt x="5166414" y="94389"/>
                </a:cubicBezTo>
                <a:cubicBezTo>
                  <a:pt x="5172214" y="92348"/>
                  <a:pt x="5251560" y="84394"/>
                  <a:pt x="5252619" y="84282"/>
                </a:cubicBezTo>
                <a:cubicBezTo>
                  <a:pt x="5300183" y="121920"/>
                  <a:pt x="5239053" y="75693"/>
                  <a:pt x="5300511" y="114601"/>
                </a:cubicBezTo>
                <a:cubicBezTo>
                  <a:pt x="5337503" y="138019"/>
                  <a:pt x="5322356" y="131156"/>
                  <a:pt x="5315872" y="127945"/>
                </a:cubicBezTo>
                <a:cubicBezTo>
                  <a:pt x="5317967" y="129243"/>
                  <a:pt x="5332857" y="137057"/>
                  <a:pt x="5315872" y="127945"/>
                </a:cubicBezTo>
                <a:cubicBezTo>
                  <a:pt x="5319829" y="129948"/>
                  <a:pt x="5329266" y="134824"/>
                  <a:pt x="5348404" y="144921"/>
                </a:cubicBezTo>
                <a:cubicBezTo>
                  <a:pt x="5371524" y="157118"/>
                  <a:pt x="5390758" y="179501"/>
                  <a:pt x="5405875" y="195453"/>
                </a:cubicBezTo>
                <a:cubicBezTo>
                  <a:pt x="5415453" y="197137"/>
                  <a:pt x="5427471" y="196739"/>
                  <a:pt x="5434610" y="200506"/>
                </a:cubicBezTo>
                <a:cubicBezTo>
                  <a:pt x="5444707" y="205833"/>
                  <a:pt x="5446683" y="214179"/>
                  <a:pt x="5453767" y="220719"/>
                </a:cubicBezTo>
                <a:cubicBezTo>
                  <a:pt x="5459479" y="225992"/>
                  <a:pt x="5466539" y="230826"/>
                  <a:pt x="5472925" y="235879"/>
                </a:cubicBezTo>
                <a:cubicBezTo>
                  <a:pt x="5482503" y="234195"/>
                  <a:pt x="5493259" y="233780"/>
                  <a:pt x="5501660" y="230826"/>
                </a:cubicBezTo>
                <a:cubicBezTo>
                  <a:pt x="5536965" y="218409"/>
                  <a:pt x="5526374" y="218049"/>
                  <a:pt x="5533781" y="210780"/>
                </a:cubicBezTo>
                <a:lnTo>
                  <a:pt x="5549552" y="200506"/>
                </a:lnTo>
                <a:cubicBezTo>
                  <a:pt x="5557692" y="196212"/>
                  <a:pt x="5568709" y="193768"/>
                  <a:pt x="5578287" y="190399"/>
                </a:cubicBezTo>
                <a:cubicBezTo>
                  <a:pt x="5628866" y="181505"/>
                  <a:pt x="5601423" y="189779"/>
                  <a:pt x="5645337" y="155027"/>
                </a:cubicBezTo>
                <a:cubicBezTo>
                  <a:pt x="5710553" y="132091"/>
                  <a:pt x="5633132" y="160752"/>
                  <a:pt x="5731543" y="114601"/>
                </a:cubicBezTo>
                <a:cubicBezTo>
                  <a:pt x="5748353" y="106718"/>
                  <a:pt x="5767186" y="98032"/>
                  <a:pt x="5789015" y="109548"/>
                </a:cubicBezTo>
                <a:cubicBezTo>
                  <a:pt x="5796154" y="113315"/>
                  <a:pt x="5795400" y="119655"/>
                  <a:pt x="5798593" y="124708"/>
                </a:cubicBezTo>
                <a:cubicBezTo>
                  <a:pt x="5798641" y="124723"/>
                  <a:pt x="5837901" y="137468"/>
                  <a:pt x="5856063" y="144921"/>
                </a:cubicBezTo>
                <a:cubicBezTo>
                  <a:pt x="5866756" y="149308"/>
                  <a:pt x="5873777" y="155927"/>
                  <a:pt x="5884799" y="160080"/>
                </a:cubicBezTo>
                <a:cubicBezTo>
                  <a:pt x="5896418" y="164458"/>
                  <a:pt x="5911004" y="166195"/>
                  <a:pt x="5923113" y="170187"/>
                </a:cubicBezTo>
                <a:cubicBezTo>
                  <a:pt x="5936650" y="174651"/>
                  <a:pt x="5947889" y="180883"/>
                  <a:pt x="5961427" y="185346"/>
                </a:cubicBezTo>
                <a:cubicBezTo>
                  <a:pt x="5973535" y="189339"/>
                  <a:pt x="5987344" y="191716"/>
                  <a:pt x="5999741" y="195453"/>
                </a:cubicBezTo>
                <a:cubicBezTo>
                  <a:pt x="6009737" y="198466"/>
                  <a:pt x="6017957" y="203093"/>
                  <a:pt x="6028476" y="205560"/>
                </a:cubicBezTo>
                <a:cubicBezTo>
                  <a:pt x="6081884" y="218083"/>
                  <a:pt x="6102219" y="216739"/>
                  <a:pt x="6162575" y="220719"/>
                </a:cubicBezTo>
                <a:cubicBezTo>
                  <a:pt x="6162602" y="220716"/>
                  <a:pt x="6213808" y="214266"/>
                  <a:pt x="6239203" y="210613"/>
                </a:cubicBezTo>
                <a:cubicBezTo>
                  <a:pt x="6284243" y="204132"/>
                  <a:pt x="6256163" y="208209"/>
                  <a:pt x="6296674" y="190399"/>
                </a:cubicBezTo>
                <a:cubicBezTo>
                  <a:pt x="6305518" y="186512"/>
                  <a:pt x="6318040" y="184959"/>
                  <a:pt x="6325409" y="180293"/>
                </a:cubicBezTo>
                <a:cubicBezTo>
                  <a:pt x="6334551" y="174506"/>
                  <a:pt x="6336267" y="166210"/>
                  <a:pt x="6344566" y="160080"/>
                </a:cubicBezTo>
                <a:cubicBezTo>
                  <a:pt x="6352440" y="154265"/>
                  <a:pt x="6364486" y="150347"/>
                  <a:pt x="6373301" y="144921"/>
                </a:cubicBezTo>
                <a:cubicBezTo>
                  <a:pt x="6415140" y="119169"/>
                  <a:pt x="6394205" y="125688"/>
                  <a:pt x="6440351" y="94389"/>
                </a:cubicBezTo>
                <a:cubicBezTo>
                  <a:pt x="6448668" y="88747"/>
                  <a:pt x="6460414" y="84718"/>
                  <a:pt x="6469086" y="79228"/>
                </a:cubicBezTo>
                <a:cubicBezTo>
                  <a:pt x="6476456" y="74563"/>
                  <a:pt x="6480103" y="68363"/>
                  <a:pt x="6488243" y="64069"/>
                </a:cubicBezTo>
                <a:cubicBezTo>
                  <a:pt x="6496383" y="59774"/>
                  <a:pt x="6509609" y="58628"/>
                  <a:pt x="6516978" y="53962"/>
                </a:cubicBezTo>
                <a:cubicBezTo>
                  <a:pt x="6526119" y="48175"/>
                  <a:pt x="6529750" y="40487"/>
                  <a:pt x="6536136" y="33750"/>
                </a:cubicBezTo>
                <a:cubicBezTo>
                  <a:pt x="6583800" y="16985"/>
                  <a:pt x="6560647" y="26366"/>
                  <a:pt x="6609863" y="0"/>
                </a:cubicBezTo>
                <a:lnTo>
                  <a:pt x="6641326" y="0"/>
                </a:lnTo>
                <a:lnTo>
                  <a:pt x="6651077" y="3430"/>
                </a:lnTo>
                <a:cubicBezTo>
                  <a:pt x="6678530" y="17913"/>
                  <a:pt x="6664231" y="17308"/>
                  <a:pt x="6679812" y="33750"/>
                </a:cubicBezTo>
                <a:lnTo>
                  <a:pt x="6695452" y="48084"/>
                </a:lnTo>
                <a:cubicBezTo>
                  <a:pt x="6703513" y="53080"/>
                  <a:pt x="6693597" y="37570"/>
                  <a:pt x="6708548" y="69122"/>
                </a:cubicBezTo>
                <a:cubicBezTo>
                  <a:pt x="6708584" y="69148"/>
                  <a:pt x="6735688" y="88831"/>
                  <a:pt x="6746862" y="99442"/>
                </a:cubicBezTo>
                <a:cubicBezTo>
                  <a:pt x="6751765" y="104098"/>
                  <a:pt x="6753248" y="109548"/>
                  <a:pt x="6756440" y="114601"/>
                </a:cubicBezTo>
                <a:cubicBezTo>
                  <a:pt x="6791678" y="142487"/>
                  <a:pt x="6769427" y="121196"/>
                  <a:pt x="6794754" y="170187"/>
                </a:cubicBezTo>
                <a:cubicBezTo>
                  <a:pt x="6803210" y="186541"/>
                  <a:pt x="6807794" y="188998"/>
                  <a:pt x="6823489" y="205560"/>
                </a:cubicBezTo>
                <a:cubicBezTo>
                  <a:pt x="6891861" y="277704"/>
                  <a:pt x="6805464" y="206455"/>
                  <a:pt x="6861804" y="251038"/>
                </a:cubicBezTo>
                <a:cubicBezTo>
                  <a:pt x="6861822" y="251007"/>
                  <a:pt x="6873467" y="230603"/>
                  <a:pt x="6880961" y="220719"/>
                </a:cubicBezTo>
                <a:cubicBezTo>
                  <a:pt x="6928308" y="158274"/>
                  <a:pt x="6878863" y="234145"/>
                  <a:pt x="6909696" y="185346"/>
                </a:cubicBezTo>
                <a:cubicBezTo>
                  <a:pt x="6933367" y="147882"/>
                  <a:pt x="6919824" y="164555"/>
                  <a:pt x="6948010" y="134814"/>
                </a:cubicBezTo>
                <a:cubicBezTo>
                  <a:pt x="7013884" y="65310"/>
                  <a:pt x="6969413" y="131258"/>
                  <a:pt x="6995903" y="89335"/>
                </a:cubicBezTo>
                <a:cubicBezTo>
                  <a:pt x="7003183" y="77812"/>
                  <a:pt x="7023034" y="69634"/>
                  <a:pt x="7034216" y="59016"/>
                </a:cubicBezTo>
                <a:cubicBezTo>
                  <a:pt x="7039119" y="54359"/>
                  <a:pt x="7039279" y="48620"/>
                  <a:pt x="7043795" y="43856"/>
                </a:cubicBezTo>
                <a:cubicBezTo>
                  <a:pt x="7048944" y="38424"/>
                  <a:pt x="7057803" y="34128"/>
                  <a:pt x="7062952" y="28696"/>
                </a:cubicBezTo>
                <a:cubicBezTo>
                  <a:pt x="7067467" y="23932"/>
                  <a:pt x="7066223" y="17696"/>
                  <a:pt x="7072530" y="13537"/>
                </a:cubicBezTo>
                <a:cubicBezTo>
                  <a:pt x="7079722" y="8794"/>
                  <a:pt x="7090097" y="1957"/>
                  <a:pt x="7101265" y="3430"/>
                </a:cubicBezTo>
                <a:cubicBezTo>
                  <a:pt x="7111061" y="4722"/>
                  <a:pt x="7107651" y="13537"/>
                  <a:pt x="7110844" y="18590"/>
                </a:cubicBezTo>
                <a:lnTo>
                  <a:pt x="7139579" y="33750"/>
                </a:lnTo>
                <a:cubicBezTo>
                  <a:pt x="7158737" y="43856"/>
                  <a:pt x="7180127" y="52908"/>
                  <a:pt x="7197051" y="64069"/>
                </a:cubicBezTo>
                <a:cubicBezTo>
                  <a:pt x="7213155" y="74689"/>
                  <a:pt x="7228778" y="104178"/>
                  <a:pt x="7235364" y="114601"/>
                </a:cubicBezTo>
                <a:lnTo>
                  <a:pt x="7264099" y="129761"/>
                </a:lnTo>
                <a:cubicBezTo>
                  <a:pt x="7280379" y="138349"/>
                  <a:pt x="7290053" y="149833"/>
                  <a:pt x="7302413" y="160080"/>
                </a:cubicBezTo>
                <a:cubicBezTo>
                  <a:pt x="7383264" y="227108"/>
                  <a:pt x="7292258" y="154572"/>
                  <a:pt x="7350306" y="200506"/>
                </a:cubicBezTo>
                <a:cubicBezTo>
                  <a:pt x="7365335" y="212398"/>
                  <a:pt x="7389778" y="220143"/>
                  <a:pt x="7407777" y="230826"/>
                </a:cubicBezTo>
                <a:cubicBezTo>
                  <a:pt x="7415425" y="235365"/>
                  <a:pt x="7420549" y="240932"/>
                  <a:pt x="7426934" y="245985"/>
                </a:cubicBezTo>
                <a:cubicBezTo>
                  <a:pt x="7441962" y="257877"/>
                  <a:pt x="7466406" y="265622"/>
                  <a:pt x="7484405" y="276304"/>
                </a:cubicBezTo>
                <a:cubicBezTo>
                  <a:pt x="7492053" y="280844"/>
                  <a:pt x="7492273" y="290274"/>
                  <a:pt x="7503562" y="291465"/>
                </a:cubicBezTo>
                <a:cubicBezTo>
                  <a:pt x="7530640" y="294322"/>
                  <a:pt x="7537478" y="273158"/>
                  <a:pt x="7541875" y="266198"/>
                </a:cubicBezTo>
                <a:cubicBezTo>
                  <a:pt x="7551454" y="261145"/>
                  <a:pt x="7563097" y="256985"/>
                  <a:pt x="7570611" y="251038"/>
                </a:cubicBezTo>
                <a:cubicBezTo>
                  <a:pt x="7576212" y="246606"/>
                  <a:pt x="7576212" y="240775"/>
                  <a:pt x="7580189" y="235879"/>
                </a:cubicBezTo>
                <a:cubicBezTo>
                  <a:pt x="7585814" y="228955"/>
                  <a:pt x="7591779" y="222054"/>
                  <a:pt x="7599346" y="215666"/>
                </a:cubicBezTo>
                <a:cubicBezTo>
                  <a:pt x="7651520" y="171627"/>
                  <a:pt x="7602877" y="213803"/>
                  <a:pt x="7656817" y="185346"/>
                </a:cubicBezTo>
                <a:cubicBezTo>
                  <a:pt x="7681686" y="172227"/>
                  <a:pt x="7689535" y="160933"/>
                  <a:pt x="7704710" y="144921"/>
                </a:cubicBezTo>
                <a:cubicBezTo>
                  <a:pt x="7714288" y="141552"/>
                  <a:pt x="7725305" y="139109"/>
                  <a:pt x="7733445" y="134814"/>
                </a:cubicBezTo>
                <a:cubicBezTo>
                  <a:pt x="7741585" y="130520"/>
                  <a:pt x="7745911" y="124596"/>
                  <a:pt x="7752602" y="119655"/>
                </a:cubicBezTo>
                <a:cubicBezTo>
                  <a:pt x="7761882" y="112802"/>
                  <a:pt x="7772058" y="106295"/>
                  <a:pt x="7781337" y="99442"/>
                </a:cubicBezTo>
                <a:cubicBezTo>
                  <a:pt x="7788028" y="94500"/>
                  <a:pt x="7793803" y="89224"/>
                  <a:pt x="7800495" y="84282"/>
                </a:cubicBezTo>
                <a:cubicBezTo>
                  <a:pt x="7809774" y="77429"/>
                  <a:pt x="7821309" y="71381"/>
                  <a:pt x="7829230" y="64069"/>
                </a:cubicBezTo>
                <a:cubicBezTo>
                  <a:pt x="7837647" y="56297"/>
                  <a:pt x="7843299" y="35853"/>
                  <a:pt x="7848387" y="28696"/>
                </a:cubicBezTo>
                <a:cubicBezTo>
                  <a:pt x="7858475" y="14505"/>
                  <a:pt x="7864684" y="5695"/>
                  <a:pt x="7868499" y="0"/>
                </a:cubicBezTo>
                <a:lnTo>
                  <a:pt x="8077200" y="0"/>
                </a:lnTo>
                <a:lnTo>
                  <a:pt x="8077200" y="2362200"/>
                </a:lnTo>
                <a:lnTo>
                  <a:pt x="7747518" y="2362200"/>
                </a:lnTo>
                <a:lnTo>
                  <a:pt x="7746540" y="2360456"/>
                </a:lnTo>
                <a:cubicBezTo>
                  <a:pt x="7740626" y="2343818"/>
                  <a:pt x="7741201" y="2326704"/>
                  <a:pt x="7736961" y="2309924"/>
                </a:cubicBezTo>
                <a:cubicBezTo>
                  <a:pt x="7734809" y="2301411"/>
                  <a:pt x="7729534" y="2293171"/>
                  <a:pt x="7727383" y="2284658"/>
                </a:cubicBezTo>
                <a:cubicBezTo>
                  <a:pt x="7718551" y="2249712"/>
                  <a:pt x="7721457" y="2235219"/>
                  <a:pt x="7708225" y="2203807"/>
                </a:cubicBezTo>
                <a:cubicBezTo>
                  <a:pt x="7706035" y="2198607"/>
                  <a:pt x="7700838" y="2193846"/>
                  <a:pt x="7698647" y="2188646"/>
                </a:cubicBezTo>
                <a:cubicBezTo>
                  <a:pt x="7694435" y="2178645"/>
                  <a:pt x="7692877" y="2168374"/>
                  <a:pt x="7689068" y="2158327"/>
                </a:cubicBezTo>
                <a:cubicBezTo>
                  <a:pt x="7686487" y="2151517"/>
                  <a:pt x="7682072" y="2144925"/>
                  <a:pt x="7679490" y="2138114"/>
                </a:cubicBezTo>
                <a:cubicBezTo>
                  <a:pt x="7677955" y="2134065"/>
                  <a:pt x="7664732" y="2088719"/>
                  <a:pt x="7660333" y="2082529"/>
                </a:cubicBezTo>
                <a:cubicBezTo>
                  <a:pt x="7656291" y="2076842"/>
                  <a:pt x="7647562" y="2072422"/>
                  <a:pt x="7641176" y="2067369"/>
                </a:cubicBezTo>
                <a:cubicBezTo>
                  <a:pt x="7628405" y="2065685"/>
                  <a:pt x="7616026" y="2062316"/>
                  <a:pt x="7602862" y="2062316"/>
                </a:cubicBezTo>
                <a:cubicBezTo>
                  <a:pt x="7548704" y="2062316"/>
                  <a:pt x="7537911" y="2065315"/>
                  <a:pt x="7497499" y="2072422"/>
                </a:cubicBezTo>
                <a:cubicBezTo>
                  <a:pt x="7430450" y="2074107"/>
                  <a:pt x="7363245" y="2074535"/>
                  <a:pt x="7296351" y="2077475"/>
                </a:cubicBezTo>
                <a:cubicBezTo>
                  <a:pt x="7286289" y="2077918"/>
                  <a:pt x="7275499" y="2079202"/>
                  <a:pt x="7267616" y="2082529"/>
                </a:cubicBezTo>
                <a:cubicBezTo>
                  <a:pt x="7258626" y="2086323"/>
                  <a:pt x="7256599" y="2093394"/>
                  <a:pt x="7248458" y="2097688"/>
                </a:cubicBezTo>
                <a:cubicBezTo>
                  <a:pt x="7184602" y="2131376"/>
                  <a:pt x="7251652" y="2082529"/>
                  <a:pt x="7200566" y="2122955"/>
                </a:cubicBezTo>
                <a:cubicBezTo>
                  <a:pt x="7179363" y="2130412"/>
                  <a:pt x="7157846" y="2136548"/>
                  <a:pt x="7143096" y="2148221"/>
                </a:cubicBezTo>
                <a:cubicBezTo>
                  <a:pt x="7137495" y="2152653"/>
                  <a:pt x="7139117" y="2158948"/>
                  <a:pt x="7133517" y="2163380"/>
                </a:cubicBezTo>
                <a:cubicBezTo>
                  <a:pt x="7097642" y="2191769"/>
                  <a:pt x="7106839" y="2174354"/>
                  <a:pt x="7104071" y="2179079"/>
                </a:cubicBezTo>
                <a:lnTo>
                  <a:pt x="7095202" y="2193700"/>
                </a:lnTo>
                <a:cubicBezTo>
                  <a:pt x="7069002" y="2212129"/>
                  <a:pt x="7051743" y="2223491"/>
                  <a:pt x="7028154" y="2244232"/>
                </a:cubicBezTo>
                <a:cubicBezTo>
                  <a:pt x="7009886" y="2260295"/>
                  <a:pt x="7011443" y="2272988"/>
                  <a:pt x="6970683" y="2279605"/>
                </a:cubicBezTo>
                <a:cubicBezTo>
                  <a:pt x="6943049" y="2284090"/>
                  <a:pt x="6913211" y="2282974"/>
                  <a:pt x="6884476" y="2284658"/>
                </a:cubicBezTo>
                <a:lnTo>
                  <a:pt x="6855741" y="2274551"/>
                </a:lnTo>
                <a:lnTo>
                  <a:pt x="6827006" y="2264445"/>
                </a:lnTo>
                <a:cubicBezTo>
                  <a:pt x="6812628" y="2259388"/>
                  <a:pt x="6740820" y="2234133"/>
                  <a:pt x="6740799" y="2234126"/>
                </a:cubicBezTo>
                <a:cubicBezTo>
                  <a:pt x="6619286" y="2195662"/>
                  <a:pt x="6773141" y="2248870"/>
                  <a:pt x="6673750" y="2213913"/>
                </a:cubicBezTo>
                <a:cubicBezTo>
                  <a:pt x="6664172" y="2212228"/>
                  <a:pt x="6653416" y="2211814"/>
                  <a:pt x="6645015" y="2208860"/>
                </a:cubicBezTo>
                <a:cubicBezTo>
                  <a:pt x="6633743" y="2204896"/>
                  <a:pt x="6626565" y="2198351"/>
                  <a:pt x="6616279" y="2193700"/>
                </a:cubicBezTo>
                <a:cubicBezTo>
                  <a:pt x="6604159" y="2188219"/>
                  <a:pt x="6590737" y="2183593"/>
                  <a:pt x="6577965" y="2178540"/>
                </a:cubicBezTo>
                <a:cubicBezTo>
                  <a:pt x="6518940" y="2168160"/>
                  <a:pt x="6557307" y="2176683"/>
                  <a:pt x="6472601" y="2143168"/>
                </a:cubicBezTo>
                <a:cubicBezTo>
                  <a:pt x="6454183" y="2135880"/>
                  <a:pt x="6432458" y="2130953"/>
                  <a:pt x="6415131" y="2122955"/>
                </a:cubicBezTo>
                <a:cubicBezTo>
                  <a:pt x="6406468" y="2118955"/>
                  <a:pt x="6402360" y="2112848"/>
                  <a:pt x="6395974" y="2107795"/>
                </a:cubicBezTo>
                <a:cubicBezTo>
                  <a:pt x="6380946" y="2095903"/>
                  <a:pt x="6356503" y="2088158"/>
                  <a:pt x="6338504" y="2077475"/>
                </a:cubicBezTo>
                <a:cubicBezTo>
                  <a:pt x="6330855" y="2072936"/>
                  <a:pt x="6327487" y="2066610"/>
                  <a:pt x="6319346" y="2062316"/>
                </a:cubicBezTo>
                <a:cubicBezTo>
                  <a:pt x="6300777" y="2052519"/>
                  <a:pt x="6285248" y="2051266"/>
                  <a:pt x="6261875" y="2047156"/>
                </a:cubicBezTo>
                <a:lnTo>
                  <a:pt x="6242719" y="2067369"/>
                </a:lnTo>
                <a:cubicBezTo>
                  <a:pt x="6229948" y="2080844"/>
                  <a:pt x="6218794" y="2094781"/>
                  <a:pt x="6204405" y="2107795"/>
                </a:cubicBezTo>
                <a:cubicBezTo>
                  <a:pt x="6196361" y="2115070"/>
                  <a:pt x="6186059" y="2121613"/>
                  <a:pt x="6175670" y="2128008"/>
                </a:cubicBezTo>
                <a:cubicBezTo>
                  <a:pt x="6166853" y="2133434"/>
                  <a:pt x="6153654" y="2136963"/>
                  <a:pt x="6146933" y="2143168"/>
                </a:cubicBezTo>
                <a:cubicBezTo>
                  <a:pt x="6140402" y="2149198"/>
                  <a:pt x="6140548" y="2156643"/>
                  <a:pt x="6137355" y="2163380"/>
                </a:cubicBezTo>
                <a:cubicBezTo>
                  <a:pt x="6127777" y="2171802"/>
                  <a:pt x="6118948" y="2180474"/>
                  <a:pt x="6108620" y="2188646"/>
                </a:cubicBezTo>
                <a:cubicBezTo>
                  <a:pt x="6099765" y="2195654"/>
                  <a:pt x="6089163" y="2202006"/>
                  <a:pt x="6079884" y="2208860"/>
                </a:cubicBezTo>
                <a:cubicBezTo>
                  <a:pt x="6073193" y="2213801"/>
                  <a:pt x="6067114" y="2218966"/>
                  <a:pt x="6060728" y="2224019"/>
                </a:cubicBezTo>
                <a:cubicBezTo>
                  <a:pt x="6035185" y="2233003"/>
                  <a:pt x="6023113" y="2235817"/>
                  <a:pt x="6003256" y="2249285"/>
                </a:cubicBezTo>
                <a:cubicBezTo>
                  <a:pt x="5989121" y="2258873"/>
                  <a:pt x="5982269" y="2271607"/>
                  <a:pt x="5964942" y="2279605"/>
                </a:cubicBezTo>
                <a:cubicBezTo>
                  <a:pt x="5955035" y="2284178"/>
                  <a:pt x="5939400" y="2282974"/>
                  <a:pt x="5926629" y="2284658"/>
                </a:cubicBezTo>
                <a:cubicBezTo>
                  <a:pt x="5917051" y="2279605"/>
                  <a:pt x="5908300" y="2274073"/>
                  <a:pt x="5897894" y="2269498"/>
                </a:cubicBezTo>
                <a:cubicBezTo>
                  <a:pt x="5889050" y="2265611"/>
                  <a:pt x="5878526" y="2262922"/>
                  <a:pt x="5869158" y="2259392"/>
                </a:cubicBezTo>
                <a:cubicBezTo>
                  <a:pt x="5856167" y="2254496"/>
                  <a:pt x="5843616" y="2249285"/>
                  <a:pt x="5830844" y="2244232"/>
                </a:cubicBezTo>
                <a:cubicBezTo>
                  <a:pt x="5812426" y="2236944"/>
                  <a:pt x="5791547" y="2231476"/>
                  <a:pt x="5773373" y="2224019"/>
                </a:cubicBezTo>
                <a:cubicBezTo>
                  <a:pt x="5703475" y="2195338"/>
                  <a:pt x="5789501" y="2220694"/>
                  <a:pt x="5706323" y="2198753"/>
                </a:cubicBezTo>
                <a:cubicBezTo>
                  <a:pt x="5678052" y="2191296"/>
                  <a:pt x="5663737" y="2173940"/>
                  <a:pt x="5639274" y="2163380"/>
                </a:cubicBezTo>
                <a:cubicBezTo>
                  <a:pt x="5628223" y="2158610"/>
                  <a:pt x="5613358" y="2157011"/>
                  <a:pt x="5600961" y="2153274"/>
                </a:cubicBezTo>
                <a:cubicBezTo>
                  <a:pt x="5590965" y="2150260"/>
                  <a:pt x="5581069" y="2147056"/>
                  <a:pt x="5572225" y="2143168"/>
                </a:cubicBezTo>
                <a:cubicBezTo>
                  <a:pt x="5561818" y="2138593"/>
                  <a:pt x="5553067" y="2133061"/>
                  <a:pt x="5543489" y="2128008"/>
                </a:cubicBezTo>
                <a:cubicBezTo>
                  <a:pt x="5543485" y="2128005"/>
                  <a:pt x="5486053" y="2107807"/>
                  <a:pt x="5486019" y="2107795"/>
                </a:cubicBezTo>
                <a:cubicBezTo>
                  <a:pt x="5420146" y="2084627"/>
                  <a:pt x="5450391" y="2091423"/>
                  <a:pt x="5399813" y="2082529"/>
                </a:cubicBezTo>
                <a:cubicBezTo>
                  <a:pt x="5397310" y="2082859"/>
                  <a:pt x="5339009" y="2089999"/>
                  <a:pt x="5332763" y="2092635"/>
                </a:cubicBezTo>
                <a:cubicBezTo>
                  <a:pt x="5323774" y="2096429"/>
                  <a:pt x="5320975" y="2103129"/>
                  <a:pt x="5313606" y="2107795"/>
                </a:cubicBezTo>
                <a:cubicBezTo>
                  <a:pt x="5304934" y="2113285"/>
                  <a:pt x="5294449" y="2117902"/>
                  <a:pt x="5284871" y="2122955"/>
                </a:cubicBezTo>
                <a:cubicBezTo>
                  <a:pt x="5268591" y="2131543"/>
                  <a:pt x="5260691" y="2143686"/>
                  <a:pt x="5246557" y="2153274"/>
                </a:cubicBezTo>
                <a:cubicBezTo>
                  <a:pt x="5238240" y="2158915"/>
                  <a:pt x="5227399" y="2163380"/>
                  <a:pt x="5217821" y="2168434"/>
                </a:cubicBezTo>
                <a:cubicBezTo>
                  <a:pt x="5201541" y="2177023"/>
                  <a:pt x="5192710" y="2188802"/>
                  <a:pt x="5179507" y="2198753"/>
                </a:cubicBezTo>
                <a:cubicBezTo>
                  <a:pt x="5170352" y="2205652"/>
                  <a:pt x="5161162" y="2212572"/>
                  <a:pt x="5150772" y="2218966"/>
                </a:cubicBezTo>
                <a:cubicBezTo>
                  <a:pt x="5141957" y="2224392"/>
                  <a:pt x="5130709" y="2228636"/>
                  <a:pt x="5122037" y="2234126"/>
                </a:cubicBezTo>
                <a:cubicBezTo>
                  <a:pt x="5114667" y="2238791"/>
                  <a:pt x="5109265" y="2244232"/>
                  <a:pt x="5102880" y="2249285"/>
                </a:cubicBezTo>
                <a:cubicBezTo>
                  <a:pt x="5087852" y="2261177"/>
                  <a:pt x="5064566" y="2269498"/>
                  <a:pt x="5045409" y="2279605"/>
                </a:cubicBezTo>
                <a:cubicBezTo>
                  <a:pt x="5035830" y="2277920"/>
                  <a:pt x="5026381" y="2276015"/>
                  <a:pt x="5016673" y="2274551"/>
                </a:cubicBezTo>
                <a:cubicBezTo>
                  <a:pt x="5004016" y="2272643"/>
                  <a:pt x="4990460" y="2272234"/>
                  <a:pt x="4978360" y="2269498"/>
                </a:cubicBezTo>
                <a:cubicBezTo>
                  <a:pt x="4967778" y="2267106"/>
                  <a:pt x="4959920" y="2262108"/>
                  <a:pt x="4949624" y="2259392"/>
                </a:cubicBezTo>
                <a:cubicBezTo>
                  <a:pt x="4934245" y="2255335"/>
                  <a:pt x="4917110" y="2253342"/>
                  <a:pt x="4901731" y="2249285"/>
                </a:cubicBezTo>
                <a:cubicBezTo>
                  <a:pt x="4891435" y="2246569"/>
                  <a:pt x="4882574" y="2242548"/>
                  <a:pt x="4872996" y="2239179"/>
                </a:cubicBezTo>
                <a:cubicBezTo>
                  <a:pt x="4849235" y="2230822"/>
                  <a:pt x="4821912" y="2225704"/>
                  <a:pt x="4796369" y="2218966"/>
                </a:cubicBezTo>
                <a:cubicBezTo>
                  <a:pt x="4787338" y="2216584"/>
                  <a:pt x="4777212" y="2215597"/>
                  <a:pt x="4767634" y="2213913"/>
                </a:cubicBezTo>
                <a:cubicBezTo>
                  <a:pt x="4748476" y="2210544"/>
                  <a:pt x="4728615" y="2208133"/>
                  <a:pt x="4710162" y="2203807"/>
                </a:cubicBezTo>
                <a:cubicBezTo>
                  <a:pt x="4699642" y="2201340"/>
                  <a:pt x="4691723" y="2196416"/>
                  <a:pt x="4681427" y="2193700"/>
                </a:cubicBezTo>
                <a:cubicBezTo>
                  <a:pt x="4666048" y="2189643"/>
                  <a:pt x="4648115" y="2188401"/>
                  <a:pt x="4633535" y="2183593"/>
                </a:cubicBezTo>
                <a:cubicBezTo>
                  <a:pt x="4622048" y="2179806"/>
                  <a:pt x="4615085" y="2173084"/>
                  <a:pt x="4604799" y="2168434"/>
                </a:cubicBezTo>
                <a:cubicBezTo>
                  <a:pt x="4592679" y="2162953"/>
                  <a:pt x="4579257" y="2158327"/>
                  <a:pt x="4566485" y="2153274"/>
                </a:cubicBezTo>
                <a:cubicBezTo>
                  <a:pt x="4556907" y="2151590"/>
                  <a:pt x="4546781" y="2150603"/>
                  <a:pt x="4537750" y="2148221"/>
                </a:cubicBezTo>
                <a:cubicBezTo>
                  <a:pt x="4500799" y="2138474"/>
                  <a:pt x="4483630" y="2130597"/>
                  <a:pt x="4451543" y="2117901"/>
                </a:cubicBezTo>
                <a:lnTo>
                  <a:pt x="4422808" y="2112848"/>
                </a:lnTo>
                <a:cubicBezTo>
                  <a:pt x="4409262" y="2110466"/>
                  <a:pt x="4397265" y="2106110"/>
                  <a:pt x="4384494" y="2102741"/>
                </a:cubicBezTo>
                <a:cubicBezTo>
                  <a:pt x="4358951" y="2096004"/>
                  <a:pt x="4333865" y="2088763"/>
                  <a:pt x="4307867" y="2082529"/>
                </a:cubicBezTo>
                <a:cubicBezTo>
                  <a:pt x="4291068" y="2078500"/>
                  <a:pt x="4257081" y="2074568"/>
                  <a:pt x="4240817" y="2072422"/>
                </a:cubicBezTo>
                <a:lnTo>
                  <a:pt x="4212082" y="2087582"/>
                </a:lnTo>
                <a:cubicBezTo>
                  <a:pt x="4137893" y="2126721"/>
                  <a:pt x="4155028" y="2107135"/>
                  <a:pt x="4135453" y="2138114"/>
                </a:cubicBezTo>
                <a:cubicBezTo>
                  <a:pt x="4090438" y="2161863"/>
                  <a:pt x="4114232" y="2147327"/>
                  <a:pt x="4068404" y="2183593"/>
                </a:cubicBezTo>
                <a:cubicBezTo>
                  <a:pt x="4050871" y="2197468"/>
                  <a:pt x="4021370" y="2206061"/>
                  <a:pt x="4001354" y="2218966"/>
                </a:cubicBezTo>
                <a:cubicBezTo>
                  <a:pt x="3992313" y="2224796"/>
                  <a:pt x="3988584" y="2232441"/>
                  <a:pt x="3982198" y="2239179"/>
                </a:cubicBezTo>
                <a:cubicBezTo>
                  <a:pt x="3971902" y="2250043"/>
                  <a:pt x="3943884" y="2252654"/>
                  <a:pt x="3924727" y="2259392"/>
                </a:cubicBezTo>
                <a:cubicBezTo>
                  <a:pt x="3884720" y="2245321"/>
                  <a:pt x="3904132" y="2253580"/>
                  <a:pt x="3867257" y="2234126"/>
                </a:cubicBezTo>
                <a:cubicBezTo>
                  <a:pt x="3850976" y="2225537"/>
                  <a:pt x="3828942" y="2220650"/>
                  <a:pt x="3809785" y="2213913"/>
                </a:cubicBezTo>
                <a:cubicBezTo>
                  <a:pt x="3787244" y="2205985"/>
                  <a:pt x="3771472" y="2193700"/>
                  <a:pt x="3752315" y="2183593"/>
                </a:cubicBezTo>
                <a:cubicBezTo>
                  <a:pt x="3640562" y="2124637"/>
                  <a:pt x="3729967" y="2191174"/>
                  <a:pt x="3675686" y="2148221"/>
                </a:cubicBezTo>
                <a:cubicBezTo>
                  <a:pt x="3666108" y="2146537"/>
                  <a:pt x="3655352" y="2146122"/>
                  <a:pt x="3646951" y="2143168"/>
                </a:cubicBezTo>
                <a:cubicBezTo>
                  <a:pt x="3635680" y="2139204"/>
                  <a:pt x="3628622" y="2132583"/>
                  <a:pt x="3618216" y="2128008"/>
                </a:cubicBezTo>
                <a:cubicBezTo>
                  <a:pt x="3609372" y="2124120"/>
                  <a:pt x="3598325" y="2121789"/>
                  <a:pt x="3589481" y="2117901"/>
                </a:cubicBezTo>
                <a:cubicBezTo>
                  <a:pt x="3541648" y="2096872"/>
                  <a:pt x="3582508" y="2106568"/>
                  <a:pt x="3532009" y="2097688"/>
                </a:cubicBezTo>
                <a:cubicBezTo>
                  <a:pt x="3490034" y="2112452"/>
                  <a:pt x="3497827" y="2106904"/>
                  <a:pt x="3464960" y="2138114"/>
                </a:cubicBezTo>
                <a:cubicBezTo>
                  <a:pt x="3460057" y="2142771"/>
                  <a:pt x="3460983" y="2148842"/>
                  <a:pt x="3455382" y="2153274"/>
                </a:cubicBezTo>
                <a:cubicBezTo>
                  <a:pt x="3419507" y="2181663"/>
                  <a:pt x="3428703" y="2164248"/>
                  <a:pt x="3425935" y="2168972"/>
                </a:cubicBezTo>
                <a:lnTo>
                  <a:pt x="3417068" y="2183593"/>
                </a:lnTo>
                <a:lnTo>
                  <a:pt x="3378753" y="2193700"/>
                </a:lnTo>
                <a:cubicBezTo>
                  <a:pt x="3354522" y="2200092"/>
                  <a:pt x="3343477" y="2215823"/>
                  <a:pt x="3321283" y="2224019"/>
                </a:cubicBezTo>
                <a:cubicBezTo>
                  <a:pt x="3310498" y="2228002"/>
                  <a:pt x="3295740" y="2227388"/>
                  <a:pt x="3282969" y="2229073"/>
                </a:cubicBezTo>
                <a:cubicBezTo>
                  <a:pt x="3261783" y="2217895"/>
                  <a:pt x="3252173" y="2210842"/>
                  <a:pt x="3225498" y="2203807"/>
                </a:cubicBezTo>
                <a:cubicBezTo>
                  <a:pt x="3216468" y="2201424"/>
                  <a:pt x="3206341" y="2200438"/>
                  <a:pt x="3196763" y="2198753"/>
                </a:cubicBezTo>
                <a:cubicBezTo>
                  <a:pt x="3174921" y="2194911"/>
                  <a:pt x="3171220" y="2178540"/>
                  <a:pt x="3158449" y="2168434"/>
                </a:cubicBezTo>
                <a:cubicBezTo>
                  <a:pt x="3148871" y="2165065"/>
                  <a:pt x="3138558" y="2162215"/>
                  <a:pt x="3129714" y="2158327"/>
                </a:cubicBezTo>
                <a:cubicBezTo>
                  <a:pt x="3102053" y="2146167"/>
                  <a:pt x="3100659" y="2142916"/>
                  <a:pt x="3081822" y="2128008"/>
                </a:cubicBezTo>
                <a:cubicBezTo>
                  <a:pt x="3070481" y="2119033"/>
                  <a:pt x="3055972" y="2111290"/>
                  <a:pt x="3043507" y="2102741"/>
                </a:cubicBezTo>
                <a:cubicBezTo>
                  <a:pt x="3016418" y="2084163"/>
                  <a:pt x="2992275" y="2062532"/>
                  <a:pt x="2957301" y="2047156"/>
                </a:cubicBezTo>
                <a:cubicBezTo>
                  <a:pt x="2948457" y="2043268"/>
                  <a:pt x="2938144" y="2040419"/>
                  <a:pt x="2928565" y="2037050"/>
                </a:cubicBezTo>
                <a:cubicBezTo>
                  <a:pt x="2928565" y="2037050"/>
                  <a:pt x="2888218" y="2041510"/>
                  <a:pt x="2871094" y="2047156"/>
                </a:cubicBezTo>
                <a:cubicBezTo>
                  <a:pt x="2861332" y="2050375"/>
                  <a:pt x="2858324" y="2057263"/>
                  <a:pt x="2851938" y="2062316"/>
                </a:cubicBezTo>
                <a:cubicBezTo>
                  <a:pt x="2844424" y="2068262"/>
                  <a:pt x="2832781" y="2072422"/>
                  <a:pt x="2823202" y="2077475"/>
                </a:cubicBezTo>
                <a:cubicBezTo>
                  <a:pt x="2804045" y="2087582"/>
                  <a:pt x="2783730" y="2097113"/>
                  <a:pt x="2765731" y="2107795"/>
                </a:cubicBezTo>
                <a:cubicBezTo>
                  <a:pt x="2722679" y="2133347"/>
                  <a:pt x="2773990" y="2113428"/>
                  <a:pt x="2717839" y="2138114"/>
                </a:cubicBezTo>
                <a:cubicBezTo>
                  <a:pt x="2708995" y="2142002"/>
                  <a:pt x="2697948" y="2144333"/>
                  <a:pt x="2689104" y="2148221"/>
                </a:cubicBezTo>
                <a:cubicBezTo>
                  <a:pt x="2678698" y="2152796"/>
                  <a:pt x="2669040" y="2157890"/>
                  <a:pt x="2660368" y="2163380"/>
                </a:cubicBezTo>
                <a:cubicBezTo>
                  <a:pt x="2652998" y="2168046"/>
                  <a:pt x="2650789" y="2175171"/>
                  <a:pt x="2641211" y="2178540"/>
                </a:cubicBezTo>
                <a:cubicBezTo>
                  <a:pt x="2635410" y="2180580"/>
                  <a:pt x="2556067" y="2188535"/>
                  <a:pt x="2555005" y="2188646"/>
                </a:cubicBezTo>
                <a:cubicBezTo>
                  <a:pt x="2507441" y="2151008"/>
                  <a:pt x="2568572" y="2197235"/>
                  <a:pt x="2507113" y="2158327"/>
                </a:cubicBezTo>
                <a:cubicBezTo>
                  <a:pt x="2470115" y="2134905"/>
                  <a:pt x="2485273" y="2141775"/>
                  <a:pt x="2491755" y="2144985"/>
                </a:cubicBezTo>
                <a:cubicBezTo>
                  <a:pt x="2503120" y="2150772"/>
                  <a:pt x="2469104" y="2132834"/>
                  <a:pt x="2491755" y="2144985"/>
                </a:cubicBezTo>
                <a:cubicBezTo>
                  <a:pt x="2487800" y="2142983"/>
                  <a:pt x="2478363" y="2138107"/>
                  <a:pt x="2459220" y="2128008"/>
                </a:cubicBezTo>
                <a:cubicBezTo>
                  <a:pt x="2436100" y="2115810"/>
                  <a:pt x="2416867" y="2093427"/>
                  <a:pt x="2401749" y="2077475"/>
                </a:cubicBezTo>
                <a:cubicBezTo>
                  <a:pt x="2392171" y="2075791"/>
                  <a:pt x="2380154" y="2076189"/>
                  <a:pt x="2373014" y="2072422"/>
                </a:cubicBezTo>
                <a:cubicBezTo>
                  <a:pt x="2362917" y="2067096"/>
                  <a:pt x="2360941" y="2058750"/>
                  <a:pt x="2353857" y="2052209"/>
                </a:cubicBezTo>
                <a:cubicBezTo>
                  <a:pt x="2348145" y="2046936"/>
                  <a:pt x="2341085" y="2042103"/>
                  <a:pt x="2334700" y="2037050"/>
                </a:cubicBezTo>
                <a:cubicBezTo>
                  <a:pt x="2325122" y="2038734"/>
                  <a:pt x="2314365" y="2039148"/>
                  <a:pt x="2305964" y="2042103"/>
                </a:cubicBezTo>
                <a:cubicBezTo>
                  <a:pt x="2270660" y="2054519"/>
                  <a:pt x="2281250" y="2054879"/>
                  <a:pt x="2273844" y="2062148"/>
                </a:cubicBezTo>
                <a:lnTo>
                  <a:pt x="2258072" y="2072422"/>
                </a:lnTo>
                <a:cubicBezTo>
                  <a:pt x="2249932" y="2076717"/>
                  <a:pt x="2238915" y="2079160"/>
                  <a:pt x="2229337" y="2082529"/>
                </a:cubicBezTo>
                <a:cubicBezTo>
                  <a:pt x="2178759" y="2091423"/>
                  <a:pt x="2206201" y="2083150"/>
                  <a:pt x="2162288" y="2117901"/>
                </a:cubicBezTo>
                <a:cubicBezTo>
                  <a:pt x="2097071" y="2140837"/>
                  <a:pt x="2174493" y="2112177"/>
                  <a:pt x="2076081" y="2158327"/>
                </a:cubicBezTo>
                <a:cubicBezTo>
                  <a:pt x="2059271" y="2166210"/>
                  <a:pt x="2040438" y="2174896"/>
                  <a:pt x="2018610" y="2163380"/>
                </a:cubicBezTo>
                <a:cubicBezTo>
                  <a:pt x="2011470" y="2159614"/>
                  <a:pt x="2012224" y="2153274"/>
                  <a:pt x="2009032" y="2148221"/>
                </a:cubicBezTo>
                <a:cubicBezTo>
                  <a:pt x="2009032" y="2148221"/>
                  <a:pt x="1969735" y="2135465"/>
                  <a:pt x="1951561" y="2128008"/>
                </a:cubicBezTo>
                <a:cubicBezTo>
                  <a:pt x="1940868" y="2123620"/>
                  <a:pt x="1933848" y="2117002"/>
                  <a:pt x="1922825" y="2112848"/>
                </a:cubicBezTo>
                <a:cubicBezTo>
                  <a:pt x="1911206" y="2108470"/>
                  <a:pt x="1896620" y="2106734"/>
                  <a:pt x="1884512" y="2102741"/>
                </a:cubicBezTo>
                <a:cubicBezTo>
                  <a:pt x="1870974" y="2098278"/>
                  <a:pt x="1859735" y="2092046"/>
                  <a:pt x="1846198" y="2087582"/>
                </a:cubicBezTo>
                <a:cubicBezTo>
                  <a:pt x="1834089" y="2083589"/>
                  <a:pt x="1820281" y="2081213"/>
                  <a:pt x="1807883" y="2077475"/>
                </a:cubicBezTo>
                <a:cubicBezTo>
                  <a:pt x="1797888" y="2074462"/>
                  <a:pt x="1789668" y="2069836"/>
                  <a:pt x="1779148" y="2067369"/>
                </a:cubicBezTo>
                <a:cubicBezTo>
                  <a:pt x="1725741" y="2054846"/>
                  <a:pt x="1705405" y="2056189"/>
                  <a:pt x="1645049" y="2052209"/>
                </a:cubicBezTo>
                <a:cubicBezTo>
                  <a:pt x="1645049" y="2052209"/>
                  <a:pt x="1593823" y="2058661"/>
                  <a:pt x="1568422" y="2062316"/>
                </a:cubicBezTo>
                <a:cubicBezTo>
                  <a:pt x="1523381" y="2068796"/>
                  <a:pt x="1551461" y="2064719"/>
                  <a:pt x="1510950" y="2082529"/>
                </a:cubicBezTo>
                <a:cubicBezTo>
                  <a:pt x="1502106" y="2086417"/>
                  <a:pt x="1489585" y="2087970"/>
                  <a:pt x="1482215" y="2092635"/>
                </a:cubicBezTo>
                <a:cubicBezTo>
                  <a:pt x="1473074" y="2098422"/>
                  <a:pt x="1471357" y="2106718"/>
                  <a:pt x="1463058" y="2112848"/>
                </a:cubicBezTo>
                <a:cubicBezTo>
                  <a:pt x="1455184" y="2118663"/>
                  <a:pt x="1443138" y="2122581"/>
                  <a:pt x="1434323" y="2128008"/>
                </a:cubicBezTo>
                <a:cubicBezTo>
                  <a:pt x="1392484" y="2153759"/>
                  <a:pt x="1413419" y="2147240"/>
                  <a:pt x="1367273" y="2178540"/>
                </a:cubicBezTo>
                <a:cubicBezTo>
                  <a:pt x="1358957" y="2184181"/>
                  <a:pt x="1347210" y="2188210"/>
                  <a:pt x="1338538" y="2193700"/>
                </a:cubicBezTo>
                <a:cubicBezTo>
                  <a:pt x="1331169" y="2198366"/>
                  <a:pt x="1327521" y="2204565"/>
                  <a:pt x="1319381" y="2208860"/>
                </a:cubicBezTo>
                <a:cubicBezTo>
                  <a:pt x="1311241" y="2213154"/>
                  <a:pt x="1298015" y="2214300"/>
                  <a:pt x="1290646" y="2218966"/>
                </a:cubicBezTo>
                <a:cubicBezTo>
                  <a:pt x="1281505" y="2224753"/>
                  <a:pt x="1277874" y="2232441"/>
                  <a:pt x="1271489" y="2239179"/>
                </a:cubicBezTo>
                <a:cubicBezTo>
                  <a:pt x="1220212" y="2257214"/>
                  <a:pt x="1250894" y="2244991"/>
                  <a:pt x="1185282" y="2279605"/>
                </a:cubicBezTo>
                <a:cubicBezTo>
                  <a:pt x="1175704" y="2276236"/>
                  <a:pt x="1164687" y="2273793"/>
                  <a:pt x="1156547" y="2269498"/>
                </a:cubicBezTo>
                <a:cubicBezTo>
                  <a:pt x="1129094" y="2255015"/>
                  <a:pt x="1143394" y="2255620"/>
                  <a:pt x="1127812" y="2239179"/>
                </a:cubicBezTo>
                <a:cubicBezTo>
                  <a:pt x="1094737" y="2204280"/>
                  <a:pt x="1119011" y="2245875"/>
                  <a:pt x="1099077" y="2203807"/>
                </a:cubicBezTo>
                <a:cubicBezTo>
                  <a:pt x="1099077" y="2203807"/>
                  <a:pt x="1071944" y="2184105"/>
                  <a:pt x="1060762" y="2173487"/>
                </a:cubicBezTo>
                <a:cubicBezTo>
                  <a:pt x="1055859" y="2168830"/>
                  <a:pt x="1054377" y="2163380"/>
                  <a:pt x="1051184" y="2158327"/>
                </a:cubicBezTo>
                <a:cubicBezTo>
                  <a:pt x="1015946" y="2130442"/>
                  <a:pt x="1038198" y="2151733"/>
                  <a:pt x="1012870" y="2102741"/>
                </a:cubicBezTo>
                <a:cubicBezTo>
                  <a:pt x="1004415" y="2086387"/>
                  <a:pt x="999830" y="2083930"/>
                  <a:pt x="984135" y="2067369"/>
                </a:cubicBezTo>
                <a:cubicBezTo>
                  <a:pt x="915763" y="1995224"/>
                  <a:pt x="1002161" y="2066473"/>
                  <a:pt x="945821" y="2021890"/>
                </a:cubicBezTo>
                <a:cubicBezTo>
                  <a:pt x="945821" y="2021890"/>
                  <a:pt x="934163" y="2042318"/>
                  <a:pt x="926664" y="2052209"/>
                </a:cubicBezTo>
                <a:cubicBezTo>
                  <a:pt x="879316" y="2114654"/>
                  <a:pt x="928761" y="2038783"/>
                  <a:pt x="897928" y="2087582"/>
                </a:cubicBezTo>
                <a:cubicBezTo>
                  <a:pt x="874258" y="2125046"/>
                  <a:pt x="887801" y="2108374"/>
                  <a:pt x="859614" y="2138114"/>
                </a:cubicBezTo>
                <a:cubicBezTo>
                  <a:pt x="793741" y="2207619"/>
                  <a:pt x="838212" y="2141670"/>
                  <a:pt x="811722" y="2183593"/>
                </a:cubicBezTo>
                <a:cubicBezTo>
                  <a:pt x="804441" y="2195116"/>
                  <a:pt x="784590" y="2203295"/>
                  <a:pt x="773409" y="2213913"/>
                </a:cubicBezTo>
                <a:cubicBezTo>
                  <a:pt x="768505" y="2218569"/>
                  <a:pt x="768345" y="2224309"/>
                  <a:pt x="763829" y="2229073"/>
                </a:cubicBezTo>
                <a:cubicBezTo>
                  <a:pt x="758681" y="2234505"/>
                  <a:pt x="749821" y="2238800"/>
                  <a:pt x="744672" y="2244232"/>
                </a:cubicBezTo>
                <a:cubicBezTo>
                  <a:pt x="740158" y="2248996"/>
                  <a:pt x="741401" y="2255233"/>
                  <a:pt x="735094" y="2259392"/>
                </a:cubicBezTo>
                <a:cubicBezTo>
                  <a:pt x="727902" y="2264134"/>
                  <a:pt x="717527" y="2270971"/>
                  <a:pt x="706359" y="2269498"/>
                </a:cubicBezTo>
                <a:cubicBezTo>
                  <a:pt x="696564" y="2268207"/>
                  <a:pt x="699973" y="2259392"/>
                  <a:pt x="696780" y="2254339"/>
                </a:cubicBezTo>
                <a:lnTo>
                  <a:pt x="668045" y="2239179"/>
                </a:lnTo>
                <a:cubicBezTo>
                  <a:pt x="648888" y="2229072"/>
                  <a:pt x="627498" y="2220021"/>
                  <a:pt x="610573" y="2208860"/>
                </a:cubicBezTo>
                <a:cubicBezTo>
                  <a:pt x="594470" y="2198240"/>
                  <a:pt x="578846" y="2168751"/>
                  <a:pt x="572260" y="2158327"/>
                </a:cubicBezTo>
                <a:lnTo>
                  <a:pt x="543525" y="2143168"/>
                </a:lnTo>
                <a:cubicBezTo>
                  <a:pt x="527245" y="2134579"/>
                  <a:pt x="517571" y="2123096"/>
                  <a:pt x="505211" y="2112848"/>
                </a:cubicBezTo>
                <a:cubicBezTo>
                  <a:pt x="424361" y="2045821"/>
                  <a:pt x="515366" y="2118357"/>
                  <a:pt x="457319" y="2072422"/>
                </a:cubicBezTo>
                <a:cubicBezTo>
                  <a:pt x="442290" y="2060530"/>
                  <a:pt x="417846" y="2052785"/>
                  <a:pt x="399847" y="2042103"/>
                </a:cubicBezTo>
                <a:cubicBezTo>
                  <a:pt x="392199" y="2037563"/>
                  <a:pt x="387076" y="2031996"/>
                  <a:pt x="380690" y="2026943"/>
                </a:cubicBezTo>
                <a:cubicBezTo>
                  <a:pt x="365662" y="2015051"/>
                  <a:pt x="341219" y="2007306"/>
                  <a:pt x="323220" y="1996624"/>
                </a:cubicBezTo>
                <a:cubicBezTo>
                  <a:pt x="315571" y="1992085"/>
                  <a:pt x="315352" y="1982655"/>
                  <a:pt x="304062" y="1981464"/>
                </a:cubicBezTo>
                <a:cubicBezTo>
                  <a:pt x="276984" y="1978606"/>
                  <a:pt x="270146" y="1999770"/>
                  <a:pt x="265749" y="2006730"/>
                </a:cubicBezTo>
                <a:cubicBezTo>
                  <a:pt x="256170" y="2011784"/>
                  <a:pt x="244527" y="2015944"/>
                  <a:pt x="237013" y="2021890"/>
                </a:cubicBezTo>
                <a:cubicBezTo>
                  <a:pt x="231412" y="2026322"/>
                  <a:pt x="231412" y="2032154"/>
                  <a:pt x="227435" y="2037050"/>
                </a:cubicBezTo>
                <a:cubicBezTo>
                  <a:pt x="221810" y="2043974"/>
                  <a:pt x="215845" y="2050874"/>
                  <a:pt x="208278" y="2057262"/>
                </a:cubicBezTo>
                <a:cubicBezTo>
                  <a:pt x="156104" y="2101302"/>
                  <a:pt x="204747" y="2059126"/>
                  <a:pt x="150808" y="2087582"/>
                </a:cubicBezTo>
                <a:cubicBezTo>
                  <a:pt x="125939" y="2100702"/>
                  <a:pt x="118089" y="2111996"/>
                  <a:pt x="102914" y="2128008"/>
                </a:cubicBezTo>
                <a:cubicBezTo>
                  <a:pt x="93336" y="2131376"/>
                  <a:pt x="82319" y="2133820"/>
                  <a:pt x="74179" y="2138114"/>
                </a:cubicBezTo>
                <a:cubicBezTo>
                  <a:pt x="66039" y="2142409"/>
                  <a:pt x="61713" y="2148332"/>
                  <a:pt x="55022" y="2153274"/>
                </a:cubicBezTo>
                <a:cubicBezTo>
                  <a:pt x="45742" y="2160127"/>
                  <a:pt x="35566" y="2166634"/>
                  <a:pt x="26287" y="2173487"/>
                </a:cubicBezTo>
                <a:cubicBezTo>
                  <a:pt x="19596" y="2178429"/>
                  <a:pt x="13821" y="2183705"/>
                  <a:pt x="7130" y="2188646"/>
                </a:cubicBezTo>
                <a:cubicBezTo>
                  <a:pt x="4845" y="2190333"/>
                  <a:pt x="2424" y="2191972"/>
                  <a:pt x="0" y="219366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36576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001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of the most effective ways to peak someone’s interest is to give them a problem to solve.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Then give them the tools to solve it.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Many will be empowered and eager to use what they learned.</a:t>
            </a:r>
          </a:p>
        </p:txBody>
      </p:sp>
    </p:spTree>
    <p:extLst>
      <p:ext uri="{BB962C8B-B14F-4D97-AF65-F5344CB8AC3E}">
        <p14:creationId xmlns:p14="http://schemas.microsoft.com/office/powerpoint/2010/main" val="39461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Bounty Commercial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146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of the great masters of catching our attention.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Bounty Commercial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2590800"/>
            <a:ext cx="6477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</a:t>
            </a:r>
            <a:r>
              <a:rPr lang="en-US" sz="3600" dirty="0" smtClean="0"/>
              <a:t>ideo removed for size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1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Everyone trains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we train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Helping a co-worker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Meetings with staffs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Speaking with the public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Preparing volunteers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Bounty Commercial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disaster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(problem)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product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(concept)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cleanup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(solution)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smile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(success)</a:t>
            </a:r>
          </a:p>
        </p:txBody>
      </p:sp>
      <p:sp>
        <p:nvSpPr>
          <p:cNvPr id="2" name="Oval 1"/>
          <p:cNvSpPr/>
          <p:nvPr/>
        </p:nvSpPr>
        <p:spPr>
          <a:xfrm>
            <a:off x="822960" y="25908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9718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960" y="3401568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1219200" y="37719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960" y="4191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 flipV="1">
            <a:off x="1219200" y="4561332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2960" y="50292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 flipV="1">
            <a:off x="1184148" y="5396484"/>
            <a:ext cx="152400" cy="82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Some examples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5486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2514600"/>
            <a:ext cx="441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Does being broke disqualify you from running for office?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63" y="2566358"/>
            <a:ext cx="2909607" cy="3758242"/>
          </a:xfrm>
          <a:prstGeom prst="rect">
            <a:avLst/>
          </a:prstGeom>
          <a:noFill/>
          <a:ln>
            <a:noFill/>
          </a:ln>
          <a:effectLst>
            <a:outerShdw blurRad="317500" dist="1270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Procedures - Elections\Procedures in Progress - Elections\Keep em' Awake Training Material\Images\self-talk-2-225x3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04" y="4095152"/>
            <a:ext cx="1676400" cy="223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838200" y="4572000"/>
            <a:ext cx="2286000" cy="1027039"/>
          </a:xfrm>
          <a:prstGeom prst="wedgeRoundRectCallout">
            <a:avLst>
              <a:gd name="adj1" fmla="val 82492"/>
              <a:gd name="adj2" fmla="val -2537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Wow! I never thought about that.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Some examples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S:\Procedures - Elections\Procedures in Progress - Elections\Keep em' Awake Training Material\Images\head-lice.jpg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198"/>
          <a:stretch/>
        </p:blipFill>
        <p:spPr bwMode="auto">
          <a:xfrm flipH="1">
            <a:off x="3594339" y="4166030"/>
            <a:ext cx="2438400" cy="20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Procedures - Elections\Procedures in Progress - Elections\Keep em' Awake Training Material\Images\sign-polling-pl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634620" cy="26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25146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would you do?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51140" y="3581400"/>
            <a:ext cx="2425460" cy="1270429"/>
          </a:xfrm>
          <a:prstGeom prst="wedgeRoundRectCallout">
            <a:avLst>
              <a:gd name="adj1" fmla="val 92260"/>
              <a:gd name="adj2" fmla="val 5650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Vote for Measure Y!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Some examples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4400" y="25146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many words are there?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3098" r="1030"/>
          <a:stretch>
            <a:fillRect/>
          </a:stretch>
        </p:blipFill>
        <p:spPr bwMode="auto">
          <a:xfrm>
            <a:off x="1104900" y="3352800"/>
            <a:ext cx="5448300" cy="224460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381125" y="3475393"/>
            <a:ext cx="5172075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...As an attorney-at-law in Tuolumne County, I believe the City of Sonora has not yet reached 100% of it’s potential...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S:\Procedures - Elections\Procedures in Progress - Elections\Keep em' Awake Training Material\Images\argu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08868"/>
            <a:ext cx="175622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010400" y="3096040"/>
            <a:ext cx="990600" cy="513519"/>
          </a:xfrm>
          <a:prstGeom prst="wedgeRoundRectCallout">
            <a:avLst>
              <a:gd name="adj1" fmla="val -22849"/>
              <a:gd name="adj2" fmla="val 232484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It’s 22!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848600" y="3761959"/>
            <a:ext cx="990600" cy="657641"/>
          </a:xfrm>
          <a:prstGeom prst="wedgeRoundRectCallout">
            <a:avLst>
              <a:gd name="adj1" fmla="val 5018"/>
              <a:gd name="adj2" fmla="val 802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No, it’s 17!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superhero saves the day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4" name="Picture 7" descr="S:\Procedures - Elections\Procedures in Progress - Elections\Keep em' Awake Training Material\Images\fire-clip-art-zeimusu_Fire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1" y="2459066"/>
            <a:ext cx="719026" cy="9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:\Procedures - Elections\Procedures in Progress - Elections\Keep em' Awake Training Material\Images\buildin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73325"/>
            <a:ext cx="2501225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Procedures - Elections\Procedures in Progress - Elections\Keep em' Awake Training Material\Images\Clip-art-on-fire-clipart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962400"/>
            <a:ext cx="36988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:\Procedures - Elections\Procedures in Progress - Elections\Keep em' Awake Training Material\Images\Clip-art-on-fire-clipart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4197350"/>
            <a:ext cx="36988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S:\Procedures - Elections\Procedures in Progress - Elections\Keep em' Awake Training Material\Images\fire-clip-art-zeimusu_Fir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57" y="4876800"/>
            <a:ext cx="566627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:\Procedures - Elections\Procedures in Progress - Elections\Keep em' Awake Training Material\Images\running awa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7521" y="4492455"/>
            <a:ext cx="4126879" cy="19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:\Procedures - Elections\Procedures in Progress - Elections\Keep em' Awake Training Material\Images\Teddy-bear-free-to-use-clip-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32" y="4722371"/>
            <a:ext cx="1053935" cy="14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:\Procedures - Elections\Procedures in Progress - Elections\Keep em' Awake Training Material\Images\the_silhouette_of_a_female_child_running_0071-0907-1620-2748_SM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4380706"/>
            <a:ext cx="97152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943600" y="3461544"/>
            <a:ext cx="1600200" cy="799306"/>
          </a:xfrm>
          <a:prstGeom prst="wedgeRoundRectCallout">
            <a:avLst>
              <a:gd name="adj1" fmla="val 44935"/>
              <a:gd name="adj2" fmla="val 1116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Help!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96296E-6 L -0.2375 -0.16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80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superhero saves the day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S:\Procedures - Elections\Procedures in Progress - Elections\Keep em' Awake Training Material\Images\Clip-art-on-fire-clipart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444">
            <a:off x="3348654" y="3623966"/>
            <a:ext cx="1391038" cy="22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Procedures - Elections\Procedures in Progress - Elections\Keep em' Awake Training Material\Images\toddler-tantru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72" y="3657600"/>
            <a:ext cx="189890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Procedures - Elections\Procedures in Progress - Elections\Keep em' Awake Training Material\Images\open-window-cartoon-sticker-463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2743200"/>
            <a:ext cx="4600576" cy="34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S:\Procedures - Elections\Procedures in Progress - Elections\Keep em' Awake Training Material\Images\Teddy-bear-free-to-use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503">
            <a:off x="3499315" y="4680440"/>
            <a:ext cx="844086" cy="11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superhero saves the day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4" name="Picture 7" descr="S:\Procedures - Elections\Procedures in Progress - Elections\Keep em' Awake Training Material\Images\fire-clip-art-zeimusu_Fire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1" y="2459066"/>
            <a:ext cx="719026" cy="9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:\Procedures - Elections\Procedures in Progress - Elections\Keep em' Awake Training Material\Images\buildin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73325"/>
            <a:ext cx="2501225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Procedures - Elections\Procedures in Progress - Elections\Keep em' Awake Training Material\Images\Clip-art-on-fire-clipart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962400"/>
            <a:ext cx="36988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:\Procedures - Elections\Procedures in Progress - Elections\Keep em' Awake Training Material\Images\Clip-art-on-fire-clipart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4197350"/>
            <a:ext cx="36988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S:\Procedures - Elections\Procedures in Progress - Elections\Keep em' Awake Training Material\Images\fire-clip-art-zeimusu_Fir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57" y="4876800"/>
            <a:ext cx="566627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Procedures - Elections\Procedures in Progress - Elections\Keep em' Awake Training Material\Images\Superhero-words-superhero-super-hero-words-clip-art-free-clipart-images-4-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9">
            <a:off x="4307160" y="3428063"/>
            <a:ext cx="3311618" cy="17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superhero saves the day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:\Procedures - Elections\Procedures in Progress - Elections\Keep em' Awake Training Material\Images\superhero-2483674_960_720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6FCFC"/>
              </a:clrFrom>
              <a:clrTo>
                <a:srgbClr val="D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3718" r="48922" b="48141"/>
          <a:stretch/>
        </p:blipFill>
        <p:spPr bwMode="auto">
          <a:xfrm>
            <a:off x="381000" y="2438400"/>
            <a:ext cx="3048000" cy="35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Procedures - Elections\Procedures in Progress - Elections\Keep em' Awake Training Material\Images\photographer-silhouette-image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4032640"/>
            <a:ext cx="2009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Procedures - Elections\Procedures in Progress - Elections\Keep em' Awake Training Material\Images\photographer-silhouette-image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894994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:\Procedures - Elections\Procedures in Progress - Elections\Keep em' Awake Training Material\Images\photographer-silhouette-image-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3705225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superhero saves the day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emergency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(problem)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danger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(concept)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rescue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(solution)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pose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(success)</a:t>
            </a:r>
          </a:p>
        </p:txBody>
      </p:sp>
      <p:sp>
        <p:nvSpPr>
          <p:cNvPr id="2" name="Oval 1"/>
          <p:cNvSpPr/>
          <p:nvPr/>
        </p:nvSpPr>
        <p:spPr>
          <a:xfrm>
            <a:off x="822960" y="25908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9718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960" y="3401568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1219200" y="37719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960" y="4191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 flipV="1">
            <a:off x="1219200" y="4561332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2960" y="50292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 flipV="1">
            <a:off x="1184148" y="5396484"/>
            <a:ext cx="152400" cy="82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Procedures - Elections\Procedures in Progress - Elections\Keep em' Awake Training Material\Images\31OwQJ-rE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3428370"/>
            <a:ext cx="22193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Teaching a technique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Peaking our interest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teaching a technique, I always start with the danger.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variety of people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we train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have had the opportunity to train a variety of: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Subjects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Ages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Backgrounds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How can you peak their interest?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problem will they solve?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scenario can you use?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How can you peak their interest?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Design your own training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06570" y="2608053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0100" y="2895600"/>
            <a:ext cx="7391400" cy="2437058"/>
          </a:xfrm>
          <a:custGeom>
            <a:avLst/>
            <a:gdLst/>
            <a:ahLst/>
            <a:cxnLst/>
            <a:rect l="l" t="t" r="r" b="b"/>
            <a:pathLst>
              <a:path w="7391400" h="2437058">
                <a:moveTo>
                  <a:pt x="7387130" y="0"/>
                </a:moveTo>
                <a:lnTo>
                  <a:pt x="7391400" y="0"/>
                </a:lnTo>
                <a:lnTo>
                  <a:pt x="7391400" y="2215127"/>
                </a:lnTo>
                <a:cubicBezTo>
                  <a:pt x="7356650" y="2215832"/>
                  <a:pt x="7343539" y="2218902"/>
                  <a:pt x="7309875" y="2224822"/>
                </a:cubicBezTo>
                <a:cubicBezTo>
                  <a:pt x="7242826" y="2226507"/>
                  <a:pt x="7175621" y="2226935"/>
                  <a:pt x="7108727" y="2229875"/>
                </a:cubicBezTo>
                <a:cubicBezTo>
                  <a:pt x="7098665" y="2230318"/>
                  <a:pt x="7087875" y="2231602"/>
                  <a:pt x="7079992" y="2234929"/>
                </a:cubicBezTo>
                <a:cubicBezTo>
                  <a:pt x="7071002" y="2238723"/>
                  <a:pt x="7068975" y="2245794"/>
                  <a:pt x="7060834" y="2250088"/>
                </a:cubicBezTo>
                <a:cubicBezTo>
                  <a:pt x="6996978" y="2283776"/>
                  <a:pt x="7064028" y="2234929"/>
                  <a:pt x="7012942" y="2275355"/>
                </a:cubicBezTo>
                <a:cubicBezTo>
                  <a:pt x="6991739" y="2282812"/>
                  <a:pt x="6970222" y="2288948"/>
                  <a:pt x="6955472" y="2300621"/>
                </a:cubicBezTo>
                <a:cubicBezTo>
                  <a:pt x="6949871" y="2305053"/>
                  <a:pt x="6951493" y="2311348"/>
                  <a:pt x="6945893" y="2315780"/>
                </a:cubicBezTo>
                <a:cubicBezTo>
                  <a:pt x="6910018" y="2344169"/>
                  <a:pt x="6919215" y="2326754"/>
                  <a:pt x="6916447" y="2331479"/>
                </a:cubicBezTo>
                <a:lnTo>
                  <a:pt x="6907578" y="2346100"/>
                </a:lnTo>
                <a:cubicBezTo>
                  <a:pt x="6881378" y="2364529"/>
                  <a:pt x="6864119" y="2375891"/>
                  <a:pt x="6840530" y="2396632"/>
                </a:cubicBezTo>
                <a:cubicBezTo>
                  <a:pt x="6822262" y="2412695"/>
                  <a:pt x="6823819" y="2425388"/>
                  <a:pt x="6783059" y="2432005"/>
                </a:cubicBezTo>
                <a:cubicBezTo>
                  <a:pt x="6755425" y="2436490"/>
                  <a:pt x="6725587" y="2435374"/>
                  <a:pt x="6696852" y="2437058"/>
                </a:cubicBezTo>
                <a:lnTo>
                  <a:pt x="6668117" y="2426951"/>
                </a:lnTo>
                <a:lnTo>
                  <a:pt x="6639382" y="2416845"/>
                </a:lnTo>
                <a:cubicBezTo>
                  <a:pt x="6625006" y="2411789"/>
                  <a:pt x="6553223" y="2386542"/>
                  <a:pt x="6553175" y="2386526"/>
                </a:cubicBezTo>
                <a:cubicBezTo>
                  <a:pt x="6431662" y="2348062"/>
                  <a:pt x="6585517" y="2401270"/>
                  <a:pt x="6486126" y="2366313"/>
                </a:cubicBezTo>
                <a:cubicBezTo>
                  <a:pt x="6476548" y="2364628"/>
                  <a:pt x="6465792" y="2364214"/>
                  <a:pt x="6457391" y="2361260"/>
                </a:cubicBezTo>
                <a:cubicBezTo>
                  <a:pt x="6446119" y="2357296"/>
                  <a:pt x="6438941" y="2350751"/>
                  <a:pt x="6428655" y="2346100"/>
                </a:cubicBezTo>
                <a:cubicBezTo>
                  <a:pt x="6416535" y="2340619"/>
                  <a:pt x="6403113" y="2335993"/>
                  <a:pt x="6390341" y="2330940"/>
                </a:cubicBezTo>
                <a:cubicBezTo>
                  <a:pt x="6331316" y="2320560"/>
                  <a:pt x="6369683" y="2329083"/>
                  <a:pt x="6284977" y="2295568"/>
                </a:cubicBezTo>
                <a:cubicBezTo>
                  <a:pt x="6266559" y="2288280"/>
                  <a:pt x="6244834" y="2283353"/>
                  <a:pt x="6227507" y="2275355"/>
                </a:cubicBezTo>
                <a:cubicBezTo>
                  <a:pt x="6218844" y="2271355"/>
                  <a:pt x="6214736" y="2265248"/>
                  <a:pt x="6208350" y="2260195"/>
                </a:cubicBezTo>
                <a:cubicBezTo>
                  <a:pt x="6193322" y="2248303"/>
                  <a:pt x="6168879" y="2240558"/>
                  <a:pt x="6150880" y="2229875"/>
                </a:cubicBezTo>
                <a:cubicBezTo>
                  <a:pt x="6143231" y="2225336"/>
                  <a:pt x="6139863" y="2219010"/>
                  <a:pt x="6131722" y="2214716"/>
                </a:cubicBezTo>
                <a:cubicBezTo>
                  <a:pt x="6113153" y="2204919"/>
                  <a:pt x="6097624" y="2203666"/>
                  <a:pt x="6074251" y="2199556"/>
                </a:cubicBezTo>
                <a:lnTo>
                  <a:pt x="6055095" y="2219769"/>
                </a:lnTo>
                <a:cubicBezTo>
                  <a:pt x="6042324" y="2233244"/>
                  <a:pt x="6031170" y="2247181"/>
                  <a:pt x="6016781" y="2260195"/>
                </a:cubicBezTo>
                <a:cubicBezTo>
                  <a:pt x="6008737" y="2267470"/>
                  <a:pt x="5998435" y="2274013"/>
                  <a:pt x="5988046" y="2280408"/>
                </a:cubicBezTo>
                <a:cubicBezTo>
                  <a:pt x="5979229" y="2285834"/>
                  <a:pt x="5966030" y="2289363"/>
                  <a:pt x="5959309" y="2295568"/>
                </a:cubicBezTo>
                <a:cubicBezTo>
                  <a:pt x="5952778" y="2301598"/>
                  <a:pt x="5952924" y="2309043"/>
                  <a:pt x="5949731" y="2315780"/>
                </a:cubicBezTo>
                <a:cubicBezTo>
                  <a:pt x="5940153" y="2324202"/>
                  <a:pt x="5931324" y="2332874"/>
                  <a:pt x="5920996" y="2341046"/>
                </a:cubicBezTo>
                <a:cubicBezTo>
                  <a:pt x="5912141" y="2348054"/>
                  <a:pt x="5901539" y="2354406"/>
                  <a:pt x="5892260" y="2361260"/>
                </a:cubicBezTo>
                <a:cubicBezTo>
                  <a:pt x="5885569" y="2366201"/>
                  <a:pt x="5879490" y="2371366"/>
                  <a:pt x="5873104" y="2376419"/>
                </a:cubicBezTo>
                <a:cubicBezTo>
                  <a:pt x="5847561" y="2385403"/>
                  <a:pt x="5835489" y="2388217"/>
                  <a:pt x="5815632" y="2401685"/>
                </a:cubicBezTo>
                <a:cubicBezTo>
                  <a:pt x="5801497" y="2411273"/>
                  <a:pt x="5794645" y="2424007"/>
                  <a:pt x="5777318" y="2432005"/>
                </a:cubicBezTo>
                <a:cubicBezTo>
                  <a:pt x="5767411" y="2436578"/>
                  <a:pt x="5751776" y="2435374"/>
                  <a:pt x="5739005" y="2437058"/>
                </a:cubicBezTo>
                <a:cubicBezTo>
                  <a:pt x="5729427" y="2432005"/>
                  <a:pt x="5720676" y="2426473"/>
                  <a:pt x="5710270" y="2421898"/>
                </a:cubicBezTo>
                <a:cubicBezTo>
                  <a:pt x="5701426" y="2418011"/>
                  <a:pt x="5690902" y="2415322"/>
                  <a:pt x="5681534" y="2411792"/>
                </a:cubicBezTo>
                <a:cubicBezTo>
                  <a:pt x="5668543" y="2406896"/>
                  <a:pt x="5655992" y="2401685"/>
                  <a:pt x="5643220" y="2396632"/>
                </a:cubicBezTo>
                <a:cubicBezTo>
                  <a:pt x="5624802" y="2389344"/>
                  <a:pt x="5603923" y="2383876"/>
                  <a:pt x="5585749" y="2376419"/>
                </a:cubicBezTo>
                <a:cubicBezTo>
                  <a:pt x="5515851" y="2347738"/>
                  <a:pt x="5601877" y="2373094"/>
                  <a:pt x="5518699" y="2351153"/>
                </a:cubicBezTo>
                <a:cubicBezTo>
                  <a:pt x="5490428" y="2343696"/>
                  <a:pt x="5476113" y="2326340"/>
                  <a:pt x="5451650" y="2315780"/>
                </a:cubicBezTo>
                <a:cubicBezTo>
                  <a:pt x="5440599" y="2311010"/>
                  <a:pt x="5425734" y="2309411"/>
                  <a:pt x="5413337" y="2305674"/>
                </a:cubicBezTo>
                <a:cubicBezTo>
                  <a:pt x="5403341" y="2302660"/>
                  <a:pt x="5393445" y="2299456"/>
                  <a:pt x="5384601" y="2295568"/>
                </a:cubicBezTo>
                <a:cubicBezTo>
                  <a:pt x="5374194" y="2290993"/>
                  <a:pt x="5365443" y="2285461"/>
                  <a:pt x="5355865" y="2280408"/>
                </a:cubicBezTo>
                <a:cubicBezTo>
                  <a:pt x="5355861" y="2280405"/>
                  <a:pt x="5298439" y="2260210"/>
                  <a:pt x="5298395" y="2260195"/>
                </a:cubicBezTo>
                <a:cubicBezTo>
                  <a:pt x="5232522" y="2237027"/>
                  <a:pt x="5262767" y="2243823"/>
                  <a:pt x="5212189" y="2234929"/>
                </a:cubicBezTo>
                <a:cubicBezTo>
                  <a:pt x="5209686" y="2235259"/>
                  <a:pt x="5151385" y="2242399"/>
                  <a:pt x="5145139" y="2245035"/>
                </a:cubicBezTo>
                <a:cubicBezTo>
                  <a:pt x="5136150" y="2248829"/>
                  <a:pt x="5133351" y="2255529"/>
                  <a:pt x="5125982" y="2260195"/>
                </a:cubicBezTo>
                <a:cubicBezTo>
                  <a:pt x="5117310" y="2265685"/>
                  <a:pt x="5106825" y="2270302"/>
                  <a:pt x="5097247" y="2275355"/>
                </a:cubicBezTo>
                <a:cubicBezTo>
                  <a:pt x="5080967" y="2283943"/>
                  <a:pt x="5073067" y="2296086"/>
                  <a:pt x="5058933" y="2305674"/>
                </a:cubicBezTo>
                <a:cubicBezTo>
                  <a:pt x="5050616" y="2311315"/>
                  <a:pt x="5039775" y="2315780"/>
                  <a:pt x="5030197" y="2320834"/>
                </a:cubicBezTo>
                <a:cubicBezTo>
                  <a:pt x="5013917" y="2329423"/>
                  <a:pt x="5005086" y="2341202"/>
                  <a:pt x="4991883" y="2351153"/>
                </a:cubicBezTo>
                <a:cubicBezTo>
                  <a:pt x="4982728" y="2358052"/>
                  <a:pt x="4973538" y="2364972"/>
                  <a:pt x="4963148" y="2371366"/>
                </a:cubicBezTo>
                <a:cubicBezTo>
                  <a:pt x="4954333" y="2376792"/>
                  <a:pt x="4943085" y="2381036"/>
                  <a:pt x="4934413" y="2386526"/>
                </a:cubicBezTo>
                <a:cubicBezTo>
                  <a:pt x="4927043" y="2391191"/>
                  <a:pt x="4921641" y="2396632"/>
                  <a:pt x="4915256" y="2401685"/>
                </a:cubicBezTo>
                <a:cubicBezTo>
                  <a:pt x="4900228" y="2413577"/>
                  <a:pt x="4876942" y="2421898"/>
                  <a:pt x="4857785" y="2432005"/>
                </a:cubicBezTo>
                <a:cubicBezTo>
                  <a:pt x="4848206" y="2430320"/>
                  <a:pt x="4838757" y="2428415"/>
                  <a:pt x="4829049" y="2426951"/>
                </a:cubicBezTo>
                <a:cubicBezTo>
                  <a:pt x="4816392" y="2425043"/>
                  <a:pt x="4802836" y="2424634"/>
                  <a:pt x="4790736" y="2421898"/>
                </a:cubicBezTo>
                <a:cubicBezTo>
                  <a:pt x="4780154" y="2419506"/>
                  <a:pt x="4772296" y="2414508"/>
                  <a:pt x="4762000" y="2411792"/>
                </a:cubicBezTo>
                <a:cubicBezTo>
                  <a:pt x="4746621" y="2407735"/>
                  <a:pt x="4729486" y="2405742"/>
                  <a:pt x="4714107" y="2401685"/>
                </a:cubicBezTo>
                <a:cubicBezTo>
                  <a:pt x="4703811" y="2398969"/>
                  <a:pt x="4694950" y="2394948"/>
                  <a:pt x="4685372" y="2391579"/>
                </a:cubicBezTo>
                <a:cubicBezTo>
                  <a:pt x="4661611" y="2383222"/>
                  <a:pt x="4634288" y="2378104"/>
                  <a:pt x="4608745" y="2371366"/>
                </a:cubicBezTo>
                <a:cubicBezTo>
                  <a:pt x="4599714" y="2368984"/>
                  <a:pt x="4589588" y="2367997"/>
                  <a:pt x="4580010" y="2366313"/>
                </a:cubicBezTo>
                <a:cubicBezTo>
                  <a:pt x="4560852" y="2362944"/>
                  <a:pt x="4540991" y="2360533"/>
                  <a:pt x="4522538" y="2356207"/>
                </a:cubicBezTo>
                <a:cubicBezTo>
                  <a:pt x="4512018" y="2353740"/>
                  <a:pt x="4504099" y="2348816"/>
                  <a:pt x="4493803" y="2346100"/>
                </a:cubicBezTo>
                <a:cubicBezTo>
                  <a:pt x="4478424" y="2342043"/>
                  <a:pt x="4460491" y="2340801"/>
                  <a:pt x="4445911" y="2335993"/>
                </a:cubicBezTo>
                <a:cubicBezTo>
                  <a:pt x="4434424" y="2332206"/>
                  <a:pt x="4427461" y="2325484"/>
                  <a:pt x="4417175" y="2320834"/>
                </a:cubicBezTo>
                <a:cubicBezTo>
                  <a:pt x="4405055" y="2315353"/>
                  <a:pt x="4391633" y="2310727"/>
                  <a:pt x="4378861" y="2305674"/>
                </a:cubicBezTo>
                <a:cubicBezTo>
                  <a:pt x="4369283" y="2303990"/>
                  <a:pt x="4359157" y="2303003"/>
                  <a:pt x="4350126" y="2300621"/>
                </a:cubicBezTo>
                <a:cubicBezTo>
                  <a:pt x="4313175" y="2290874"/>
                  <a:pt x="4296006" y="2282997"/>
                  <a:pt x="4263919" y="2270301"/>
                </a:cubicBezTo>
                <a:lnTo>
                  <a:pt x="4235184" y="2265248"/>
                </a:lnTo>
                <a:cubicBezTo>
                  <a:pt x="4221638" y="2262866"/>
                  <a:pt x="4209641" y="2258510"/>
                  <a:pt x="4196870" y="2255141"/>
                </a:cubicBezTo>
                <a:cubicBezTo>
                  <a:pt x="4171327" y="2248404"/>
                  <a:pt x="4146241" y="2241163"/>
                  <a:pt x="4120243" y="2234929"/>
                </a:cubicBezTo>
                <a:cubicBezTo>
                  <a:pt x="4103444" y="2230900"/>
                  <a:pt x="4069457" y="2226968"/>
                  <a:pt x="4053193" y="2224822"/>
                </a:cubicBezTo>
                <a:lnTo>
                  <a:pt x="4024458" y="2239982"/>
                </a:lnTo>
                <a:cubicBezTo>
                  <a:pt x="3950269" y="2279121"/>
                  <a:pt x="3967404" y="2259535"/>
                  <a:pt x="3947829" y="2290514"/>
                </a:cubicBezTo>
                <a:cubicBezTo>
                  <a:pt x="3902814" y="2314263"/>
                  <a:pt x="3926608" y="2299727"/>
                  <a:pt x="3880780" y="2335993"/>
                </a:cubicBezTo>
                <a:cubicBezTo>
                  <a:pt x="3863247" y="2349868"/>
                  <a:pt x="3833746" y="2358461"/>
                  <a:pt x="3813730" y="2371366"/>
                </a:cubicBezTo>
                <a:cubicBezTo>
                  <a:pt x="3804689" y="2377196"/>
                  <a:pt x="3800960" y="2384841"/>
                  <a:pt x="3794574" y="2391579"/>
                </a:cubicBezTo>
                <a:cubicBezTo>
                  <a:pt x="3784278" y="2402443"/>
                  <a:pt x="3756260" y="2405054"/>
                  <a:pt x="3737103" y="2411792"/>
                </a:cubicBezTo>
                <a:cubicBezTo>
                  <a:pt x="3697096" y="2397721"/>
                  <a:pt x="3716508" y="2405980"/>
                  <a:pt x="3679633" y="2386526"/>
                </a:cubicBezTo>
                <a:cubicBezTo>
                  <a:pt x="3663352" y="2377937"/>
                  <a:pt x="3641318" y="2373050"/>
                  <a:pt x="3622161" y="2366313"/>
                </a:cubicBezTo>
                <a:cubicBezTo>
                  <a:pt x="3599620" y="2358385"/>
                  <a:pt x="3583848" y="2346100"/>
                  <a:pt x="3564691" y="2335993"/>
                </a:cubicBezTo>
                <a:cubicBezTo>
                  <a:pt x="3452938" y="2277037"/>
                  <a:pt x="3542343" y="2343574"/>
                  <a:pt x="3488062" y="2300621"/>
                </a:cubicBezTo>
                <a:cubicBezTo>
                  <a:pt x="3478484" y="2298937"/>
                  <a:pt x="3467728" y="2298522"/>
                  <a:pt x="3459327" y="2295568"/>
                </a:cubicBezTo>
                <a:cubicBezTo>
                  <a:pt x="3448056" y="2291604"/>
                  <a:pt x="3440998" y="2284983"/>
                  <a:pt x="3430592" y="2280408"/>
                </a:cubicBezTo>
                <a:cubicBezTo>
                  <a:pt x="3421748" y="2276520"/>
                  <a:pt x="3410701" y="2274189"/>
                  <a:pt x="3401857" y="2270301"/>
                </a:cubicBezTo>
                <a:cubicBezTo>
                  <a:pt x="3354024" y="2249272"/>
                  <a:pt x="3394884" y="2258968"/>
                  <a:pt x="3344385" y="2250088"/>
                </a:cubicBezTo>
                <a:cubicBezTo>
                  <a:pt x="3302410" y="2264852"/>
                  <a:pt x="3310203" y="2259304"/>
                  <a:pt x="3277336" y="2290514"/>
                </a:cubicBezTo>
                <a:cubicBezTo>
                  <a:pt x="3272433" y="2295171"/>
                  <a:pt x="3273359" y="2301242"/>
                  <a:pt x="3267758" y="2305674"/>
                </a:cubicBezTo>
                <a:cubicBezTo>
                  <a:pt x="3231883" y="2334063"/>
                  <a:pt x="3241079" y="2316648"/>
                  <a:pt x="3238311" y="2321372"/>
                </a:cubicBezTo>
                <a:lnTo>
                  <a:pt x="3229444" y="2335993"/>
                </a:lnTo>
                <a:lnTo>
                  <a:pt x="3191129" y="2346100"/>
                </a:lnTo>
                <a:cubicBezTo>
                  <a:pt x="3166898" y="2352492"/>
                  <a:pt x="3155853" y="2368223"/>
                  <a:pt x="3133659" y="2376419"/>
                </a:cubicBezTo>
                <a:cubicBezTo>
                  <a:pt x="3122874" y="2380402"/>
                  <a:pt x="3108116" y="2379788"/>
                  <a:pt x="3095345" y="2381473"/>
                </a:cubicBezTo>
                <a:cubicBezTo>
                  <a:pt x="3074159" y="2370295"/>
                  <a:pt x="3064549" y="2363242"/>
                  <a:pt x="3037874" y="2356207"/>
                </a:cubicBezTo>
                <a:cubicBezTo>
                  <a:pt x="3028844" y="2353824"/>
                  <a:pt x="3018717" y="2352838"/>
                  <a:pt x="3009139" y="2351153"/>
                </a:cubicBezTo>
                <a:cubicBezTo>
                  <a:pt x="2987297" y="2347311"/>
                  <a:pt x="2983596" y="2330940"/>
                  <a:pt x="2970825" y="2320834"/>
                </a:cubicBezTo>
                <a:cubicBezTo>
                  <a:pt x="2961247" y="2317465"/>
                  <a:pt x="2950934" y="2314615"/>
                  <a:pt x="2942090" y="2310727"/>
                </a:cubicBezTo>
                <a:cubicBezTo>
                  <a:pt x="2914429" y="2298567"/>
                  <a:pt x="2913035" y="2295316"/>
                  <a:pt x="2894198" y="2280408"/>
                </a:cubicBezTo>
                <a:cubicBezTo>
                  <a:pt x="2882857" y="2271433"/>
                  <a:pt x="2868348" y="2263690"/>
                  <a:pt x="2855883" y="2255141"/>
                </a:cubicBezTo>
                <a:cubicBezTo>
                  <a:pt x="2828794" y="2236563"/>
                  <a:pt x="2804651" y="2214932"/>
                  <a:pt x="2769677" y="2199556"/>
                </a:cubicBezTo>
                <a:cubicBezTo>
                  <a:pt x="2760833" y="2195668"/>
                  <a:pt x="2750520" y="2192819"/>
                  <a:pt x="2740941" y="2189450"/>
                </a:cubicBezTo>
                <a:cubicBezTo>
                  <a:pt x="2740941" y="2189450"/>
                  <a:pt x="2700594" y="2193910"/>
                  <a:pt x="2683470" y="2199556"/>
                </a:cubicBezTo>
                <a:cubicBezTo>
                  <a:pt x="2673708" y="2202775"/>
                  <a:pt x="2670700" y="2209663"/>
                  <a:pt x="2664314" y="2214716"/>
                </a:cubicBezTo>
                <a:cubicBezTo>
                  <a:pt x="2656800" y="2220662"/>
                  <a:pt x="2645157" y="2224822"/>
                  <a:pt x="2635578" y="2229875"/>
                </a:cubicBezTo>
                <a:cubicBezTo>
                  <a:pt x="2616421" y="2239982"/>
                  <a:pt x="2596106" y="2249513"/>
                  <a:pt x="2578107" y="2260195"/>
                </a:cubicBezTo>
                <a:cubicBezTo>
                  <a:pt x="2535055" y="2285747"/>
                  <a:pt x="2586366" y="2265828"/>
                  <a:pt x="2530215" y="2290514"/>
                </a:cubicBezTo>
                <a:cubicBezTo>
                  <a:pt x="2521371" y="2294402"/>
                  <a:pt x="2510324" y="2296733"/>
                  <a:pt x="2501480" y="2300621"/>
                </a:cubicBezTo>
                <a:cubicBezTo>
                  <a:pt x="2491074" y="2305196"/>
                  <a:pt x="2481416" y="2310290"/>
                  <a:pt x="2472744" y="2315780"/>
                </a:cubicBezTo>
                <a:cubicBezTo>
                  <a:pt x="2465374" y="2320446"/>
                  <a:pt x="2463165" y="2327571"/>
                  <a:pt x="2453587" y="2330940"/>
                </a:cubicBezTo>
                <a:cubicBezTo>
                  <a:pt x="2447786" y="2332980"/>
                  <a:pt x="2368442" y="2340935"/>
                  <a:pt x="2367381" y="2341046"/>
                </a:cubicBezTo>
                <a:cubicBezTo>
                  <a:pt x="2319817" y="2303408"/>
                  <a:pt x="2380948" y="2349635"/>
                  <a:pt x="2319489" y="2310727"/>
                </a:cubicBezTo>
                <a:cubicBezTo>
                  <a:pt x="2282491" y="2287305"/>
                  <a:pt x="2297649" y="2294175"/>
                  <a:pt x="2304131" y="2297385"/>
                </a:cubicBezTo>
                <a:cubicBezTo>
                  <a:pt x="2315497" y="2303172"/>
                  <a:pt x="2281480" y="2285234"/>
                  <a:pt x="2304131" y="2297385"/>
                </a:cubicBezTo>
                <a:cubicBezTo>
                  <a:pt x="2300176" y="2295383"/>
                  <a:pt x="2290739" y="2290507"/>
                  <a:pt x="2271596" y="2280408"/>
                </a:cubicBezTo>
                <a:cubicBezTo>
                  <a:pt x="2248476" y="2268210"/>
                  <a:pt x="2229243" y="2245827"/>
                  <a:pt x="2214125" y="2229875"/>
                </a:cubicBezTo>
                <a:cubicBezTo>
                  <a:pt x="2204547" y="2228191"/>
                  <a:pt x="2192530" y="2228589"/>
                  <a:pt x="2185390" y="2224822"/>
                </a:cubicBezTo>
                <a:cubicBezTo>
                  <a:pt x="2175293" y="2219496"/>
                  <a:pt x="2173317" y="2211150"/>
                  <a:pt x="2166233" y="2204609"/>
                </a:cubicBezTo>
                <a:cubicBezTo>
                  <a:pt x="2160521" y="2199336"/>
                  <a:pt x="2153461" y="2194503"/>
                  <a:pt x="2147076" y="2189450"/>
                </a:cubicBezTo>
                <a:cubicBezTo>
                  <a:pt x="2137498" y="2191134"/>
                  <a:pt x="2126741" y="2191548"/>
                  <a:pt x="2118340" y="2194503"/>
                </a:cubicBezTo>
                <a:cubicBezTo>
                  <a:pt x="2083036" y="2206919"/>
                  <a:pt x="2093626" y="2207279"/>
                  <a:pt x="2086220" y="2214548"/>
                </a:cubicBezTo>
                <a:lnTo>
                  <a:pt x="2070448" y="2224822"/>
                </a:lnTo>
                <a:cubicBezTo>
                  <a:pt x="2062308" y="2229117"/>
                  <a:pt x="2051291" y="2231560"/>
                  <a:pt x="2041713" y="2234929"/>
                </a:cubicBezTo>
                <a:cubicBezTo>
                  <a:pt x="1991135" y="2243823"/>
                  <a:pt x="2018577" y="2235550"/>
                  <a:pt x="1974664" y="2270301"/>
                </a:cubicBezTo>
                <a:cubicBezTo>
                  <a:pt x="1909447" y="2293237"/>
                  <a:pt x="1986869" y="2264577"/>
                  <a:pt x="1888457" y="2310727"/>
                </a:cubicBezTo>
                <a:cubicBezTo>
                  <a:pt x="1871647" y="2318610"/>
                  <a:pt x="1852814" y="2327296"/>
                  <a:pt x="1830986" y="2315780"/>
                </a:cubicBezTo>
                <a:cubicBezTo>
                  <a:pt x="1823846" y="2312014"/>
                  <a:pt x="1824600" y="2305674"/>
                  <a:pt x="1821408" y="2300621"/>
                </a:cubicBezTo>
                <a:cubicBezTo>
                  <a:pt x="1821408" y="2300621"/>
                  <a:pt x="1782111" y="2287865"/>
                  <a:pt x="1763937" y="2280408"/>
                </a:cubicBezTo>
                <a:cubicBezTo>
                  <a:pt x="1753244" y="2276020"/>
                  <a:pt x="1746224" y="2269402"/>
                  <a:pt x="1735201" y="2265248"/>
                </a:cubicBezTo>
                <a:cubicBezTo>
                  <a:pt x="1723582" y="2260870"/>
                  <a:pt x="1708996" y="2259134"/>
                  <a:pt x="1696888" y="2255141"/>
                </a:cubicBezTo>
                <a:cubicBezTo>
                  <a:pt x="1683350" y="2250678"/>
                  <a:pt x="1672111" y="2244446"/>
                  <a:pt x="1658574" y="2239982"/>
                </a:cubicBezTo>
                <a:cubicBezTo>
                  <a:pt x="1646465" y="2235989"/>
                  <a:pt x="1632657" y="2233613"/>
                  <a:pt x="1620259" y="2229875"/>
                </a:cubicBezTo>
                <a:cubicBezTo>
                  <a:pt x="1610264" y="2226862"/>
                  <a:pt x="1602044" y="2222236"/>
                  <a:pt x="1591524" y="2219769"/>
                </a:cubicBezTo>
                <a:cubicBezTo>
                  <a:pt x="1538117" y="2207246"/>
                  <a:pt x="1517781" y="2208589"/>
                  <a:pt x="1457425" y="2204609"/>
                </a:cubicBezTo>
                <a:cubicBezTo>
                  <a:pt x="1457425" y="2204609"/>
                  <a:pt x="1406199" y="2211061"/>
                  <a:pt x="1380798" y="2214716"/>
                </a:cubicBezTo>
                <a:cubicBezTo>
                  <a:pt x="1335757" y="2221196"/>
                  <a:pt x="1363837" y="2217119"/>
                  <a:pt x="1323326" y="2234929"/>
                </a:cubicBezTo>
                <a:cubicBezTo>
                  <a:pt x="1314482" y="2238817"/>
                  <a:pt x="1301961" y="2240370"/>
                  <a:pt x="1294591" y="2245035"/>
                </a:cubicBezTo>
                <a:cubicBezTo>
                  <a:pt x="1285449" y="2250822"/>
                  <a:pt x="1283733" y="2259118"/>
                  <a:pt x="1275434" y="2265248"/>
                </a:cubicBezTo>
                <a:cubicBezTo>
                  <a:pt x="1267560" y="2271063"/>
                  <a:pt x="1255514" y="2274981"/>
                  <a:pt x="1246699" y="2280408"/>
                </a:cubicBezTo>
                <a:cubicBezTo>
                  <a:pt x="1204860" y="2306159"/>
                  <a:pt x="1225795" y="2299640"/>
                  <a:pt x="1179649" y="2330940"/>
                </a:cubicBezTo>
                <a:cubicBezTo>
                  <a:pt x="1171333" y="2336581"/>
                  <a:pt x="1159586" y="2340610"/>
                  <a:pt x="1150914" y="2346100"/>
                </a:cubicBezTo>
                <a:cubicBezTo>
                  <a:pt x="1143545" y="2350766"/>
                  <a:pt x="1139897" y="2356965"/>
                  <a:pt x="1131757" y="2361260"/>
                </a:cubicBezTo>
                <a:cubicBezTo>
                  <a:pt x="1123617" y="2365554"/>
                  <a:pt x="1110391" y="2366700"/>
                  <a:pt x="1103022" y="2371366"/>
                </a:cubicBezTo>
                <a:cubicBezTo>
                  <a:pt x="1093881" y="2377153"/>
                  <a:pt x="1090250" y="2384841"/>
                  <a:pt x="1083865" y="2391579"/>
                </a:cubicBezTo>
                <a:cubicBezTo>
                  <a:pt x="1032588" y="2409614"/>
                  <a:pt x="1063270" y="2397391"/>
                  <a:pt x="997658" y="2432005"/>
                </a:cubicBezTo>
                <a:cubicBezTo>
                  <a:pt x="988080" y="2428636"/>
                  <a:pt x="977063" y="2426193"/>
                  <a:pt x="968923" y="2421898"/>
                </a:cubicBezTo>
                <a:cubicBezTo>
                  <a:pt x="941470" y="2407415"/>
                  <a:pt x="955770" y="2408020"/>
                  <a:pt x="940188" y="2391579"/>
                </a:cubicBezTo>
                <a:cubicBezTo>
                  <a:pt x="907113" y="2356680"/>
                  <a:pt x="931387" y="2398275"/>
                  <a:pt x="911453" y="2356207"/>
                </a:cubicBezTo>
                <a:cubicBezTo>
                  <a:pt x="911453" y="2356207"/>
                  <a:pt x="884320" y="2336505"/>
                  <a:pt x="873138" y="2325887"/>
                </a:cubicBezTo>
                <a:cubicBezTo>
                  <a:pt x="868235" y="2321230"/>
                  <a:pt x="866753" y="2315780"/>
                  <a:pt x="863560" y="2310727"/>
                </a:cubicBezTo>
                <a:cubicBezTo>
                  <a:pt x="828322" y="2282842"/>
                  <a:pt x="850574" y="2304133"/>
                  <a:pt x="825246" y="2255141"/>
                </a:cubicBezTo>
                <a:cubicBezTo>
                  <a:pt x="816791" y="2238787"/>
                  <a:pt x="812206" y="2236330"/>
                  <a:pt x="796511" y="2219769"/>
                </a:cubicBezTo>
                <a:cubicBezTo>
                  <a:pt x="728139" y="2147624"/>
                  <a:pt x="814537" y="2218873"/>
                  <a:pt x="758197" y="2174290"/>
                </a:cubicBezTo>
                <a:cubicBezTo>
                  <a:pt x="758197" y="2174290"/>
                  <a:pt x="746539" y="2194718"/>
                  <a:pt x="739040" y="2204609"/>
                </a:cubicBezTo>
                <a:cubicBezTo>
                  <a:pt x="691692" y="2267054"/>
                  <a:pt x="741137" y="2191183"/>
                  <a:pt x="710304" y="2239982"/>
                </a:cubicBezTo>
                <a:cubicBezTo>
                  <a:pt x="686634" y="2277446"/>
                  <a:pt x="700177" y="2260774"/>
                  <a:pt x="671990" y="2290514"/>
                </a:cubicBezTo>
                <a:cubicBezTo>
                  <a:pt x="606117" y="2360019"/>
                  <a:pt x="650588" y="2294070"/>
                  <a:pt x="624098" y="2335993"/>
                </a:cubicBezTo>
                <a:cubicBezTo>
                  <a:pt x="616817" y="2347516"/>
                  <a:pt x="596966" y="2355695"/>
                  <a:pt x="585785" y="2366313"/>
                </a:cubicBezTo>
                <a:cubicBezTo>
                  <a:pt x="580881" y="2370969"/>
                  <a:pt x="580721" y="2376709"/>
                  <a:pt x="576205" y="2381473"/>
                </a:cubicBezTo>
                <a:cubicBezTo>
                  <a:pt x="571057" y="2386905"/>
                  <a:pt x="562197" y="2391200"/>
                  <a:pt x="557048" y="2396632"/>
                </a:cubicBezTo>
                <a:cubicBezTo>
                  <a:pt x="552534" y="2401396"/>
                  <a:pt x="553777" y="2407633"/>
                  <a:pt x="547470" y="2411792"/>
                </a:cubicBezTo>
                <a:cubicBezTo>
                  <a:pt x="540278" y="2416534"/>
                  <a:pt x="529903" y="2423371"/>
                  <a:pt x="518735" y="2421898"/>
                </a:cubicBezTo>
                <a:cubicBezTo>
                  <a:pt x="508940" y="2420607"/>
                  <a:pt x="512349" y="2411792"/>
                  <a:pt x="509156" y="2406739"/>
                </a:cubicBezTo>
                <a:lnTo>
                  <a:pt x="480421" y="2391579"/>
                </a:lnTo>
                <a:cubicBezTo>
                  <a:pt x="461264" y="2381472"/>
                  <a:pt x="439874" y="2372421"/>
                  <a:pt x="422949" y="2361260"/>
                </a:cubicBezTo>
                <a:cubicBezTo>
                  <a:pt x="406846" y="2350640"/>
                  <a:pt x="391222" y="2321151"/>
                  <a:pt x="384636" y="2310727"/>
                </a:cubicBezTo>
                <a:lnTo>
                  <a:pt x="355901" y="2295568"/>
                </a:lnTo>
                <a:cubicBezTo>
                  <a:pt x="339621" y="2286979"/>
                  <a:pt x="329947" y="2275496"/>
                  <a:pt x="317587" y="2265248"/>
                </a:cubicBezTo>
                <a:cubicBezTo>
                  <a:pt x="236737" y="2198221"/>
                  <a:pt x="327742" y="2270757"/>
                  <a:pt x="269695" y="2224822"/>
                </a:cubicBezTo>
                <a:cubicBezTo>
                  <a:pt x="254666" y="2212930"/>
                  <a:pt x="230222" y="2205185"/>
                  <a:pt x="212223" y="2194503"/>
                </a:cubicBezTo>
                <a:cubicBezTo>
                  <a:pt x="204575" y="2189963"/>
                  <a:pt x="199452" y="2184396"/>
                  <a:pt x="193066" y="2179343"/>
                </a:cubicBezTo>
                <a:cubicBezTo>
                  <a:pt x="178038" y="2167451"/>
                  <a:pt x="153595" y="2159706"/>
                  <a:pt x="135596" y="2149024"/>
                </a:cubicBezTo>
                <a:cubicBezTo>
                  <a:pt x="127947" y="2144485"/>
                  <a:pt x="127728" y="2135055"/>
                  <a:pt x="116438" y="2133864"/>
                </a:cubicBezTo>
                <a:cubicBezTo>
                  <a:pt x="89360" y="2131006"/>
                  <a:pt x="82522" y="2152170"/>
                  <a:pt x="78125" y="2159130"/>
                </a:cubicBezTo>
                <a:cubicBezTo>
                  <a:pt x="68546" y="2164184"/>
                  <a:pt x="56903" y="2168344"/>
                  <a:pt x="49389" y="2174290"/>
                </a:cubicBezTo>
                <a:cubicBezTo>
                  <a:pt x="43788" y="2178722"/>
                  <a:pt x="43788" y="2184554"/>
                  <a:pt x="39811" y="2189450"/>
                </a:cubicBezTo>
                <a:cubicBezTo>
                  <a:pt x="34186" y="2196374"/>
                  <a:pt x="28221" y="2203274"/>
                  <a:pt x="20654" y="2209662"/>
                </a:cubicBezTo>
                <a:cubicBezTo>
                  <a:pt x="10406" y="2218313"/>
                  <a:pt x="4047" y="2223637"/>
                  <a:pt x="0" y="2226776"/>
                </a:cubicBezTo>
                <a:lnTo>
                  <a:pt x="0" y="272054"/>
                </a:lnTo>
                <a:lnTo>
                  <a:pt x="15974" y="271653"/>
                </a:lnTo>
                <a:cubicBezTo>
                  <a:pt x="26036" y="271211"/>
                  <a:pt x="36825" y="269927"/>
                  <a:pt x="44709" y="266599"/>
                </a:cubicBezTo>
                <a:cubicBezTo>
                  <a:pt x="53698" y="262805"/>
                  <a:pt x="55726" y="255734"/>
                  <a:pt x="63866" y="251440"/>
                </a:cubicBezTo>
                <a:cubicBezTo>
                  <a:pt x="127722" y="217752"/>
                  <a:pt x="60673" y="266599"/>
                  <a:pt x="111758" y="226174"/>
                </a:cubicBezTo>
                <a:cubicBezTo>
                  <a:pt x="132962" y="218716"/>
                  <a:pt x="154478" y="212580"/>
                  <a:pt x="169228" y="200908"/>
                </a:cubicBezTo>
                <a:cubicBezTo>
                  <a:pt x="174829" y="196476"/>
                  <a:pt x="173207" y="190180"/>
                  <a:pt x="178807" y="185748"/>
                </a:cubicBezTo>
                <a:cubicBezTo>
                  <a:pt x="214683" y="157359"/>
                  <a:pt x="205485" y="174775"/>
                  <a:pt x="208253" y="170050"/>
                </a:cubicBezTo>
                <a:lnTo>
                  <a:pt x="217122" y="155428"/>
                </a:lnTo>
                <a:cubicBezTo>
                  <a:pt x="243322" y="136999"/>
                  <a:pt x="260582" y="125638"/>
                  <a:pt x="284170" y="104896"/>
                </a:cubicBezTo>
                <a:cubicBezTo>
                  <a:pt x="302438" y="88834"/>
                  <a:pt x="300881" y="76140"/>
                  <a:pt x="341642" y="69523"/>
                </a:cubicBezTo>
                <a:cubicBezTo>
                  <a:pt x="369276" y="65038"/>
                  <a:pt x="399113" y="66155"/>
                  <a:pt x="427848" y="64470"/>
                </a:cubicBezTo>
                <a:lnTo>
                  <a:pt x="456584" y="74577"/>
                </a:lnTo>
                <a:lnTo>
                  <a:pt x="485319" y="84683"/>
                </a:lnTo>
                <a:cubicBezTo>
                  <a:pt x="499694" y="89739"/>
                  <a:pt x="571477" y="114986"/>
                  <a:pt x="571525" y="115003"/>
                </a:cubicBezTo>
                <a:cubicBezTo>
                  <a:pt x="693038" y="153466"/>
                  <a:pt x="539184" y="100258"/>
                  <a:pt x="638575" y="135216"/>
                </a:cubicBezTo>
                <a:cubicBezTo>
                  <a:pt x="648153" y="136900"/>
                  <a:pt x="658909" y="137314"/>
                  <a:pt x="667310" y="140269"/>
                </a:cubicBezTo>
                <a:cubicBezTo>
                  <a:pt x="678581" y="144233"/>
                  <a:pt x="685760" y="150778"/>
                  <a:pt x="696045" y="155428"/>
                </a:cubicBezTo>
                <a:cubicBezTo>
                  <a:pt x="708166" y="160910"/>
                  <a:pt x="721588" y="165535"/>
                  <a:pt x="734359" y="170589"/>
                </a:cubicBezTo>
                <a:cubicBezTo>
                  <a:pt x="793384" y="180968"/>
                  <a:pt x="755018" y="172445"/>
                  <a:pt x="839723" y="205961"/>
                </a:cubicBezTo>
                <a:cubicBezTo>
                  <a:pt x="858142" y="213248"/>
                  <a:pt x="879866" y="218175"/>
                  <a:pt x="897193" y="226174"/>
                </a:cubicBezTo>
                <a:cubicBezTo>
                  <a:pt x="905856" y="230173"/>
                  <a:pt x="909965" y="236280"/>
                  <a:pt x="916351" y="241333"/>
                </a:cubicBezTo>
                <a:cubicBezTo>
                  <a:pt x="931378" y="253225"/>
                  <a:pt x="955822" y="260971"/>
                  <a:pt x="973821" y="271653"/>
                </a:cubicBezTo>
                <a:cubicBezTo>
                  <a:pt x="981469" y="276192"/>
                  <a:pt x="984838" y="282518"/>
                  <a:pt x="992978" y="286813"/>
                </a:cubicBezTo>
                <a:cubicBezTo>
                  <a:pt x="1011548" y="296609"/>
                  <a:pt x="1027076" y="297862"/>
                  <a:pt x="1050449" y="301972"/>
                </a:cubicBezTo>
                <a:lnTo>
                  <a:pt x="1069605" y="281760"/>
                </a:lnTo>
                <a:cubicBezTo>
                  <a:pt x="1082377" y="268284"/>
                  <a:pt x="1093531" y="254347"/>
                  <a:pt x="1107920" y="241333"/>
                </a:cubicBezTo>
                <a:cubicBezTo>
                  <a:pt x="1115963" y="234058"/>
                  <a:pt x="1126265" y="227515"/>
                  <a:pt x="1136655" y="221121"/>
                </a:cubicBezTo>
                <a:cubicBezTo>
                  <a:pt x="1145471" y="215695"/>
                  <a:pt x="1158670" y="212166"/>
                  <a:pt x="1165391" y="205961"/>
                </a:cubicBezTo>
                <a:cubicBezTo>
                  <a:pt x="1171922" y="199931"/>
                  <a:pt x="1171777" y="192486"/>
                  <a:pt x="1174969" y="185748"/>
                </a:cubicBezTo>
                <a:cubicBezTo>
                  <a:pt x="1184547" y="177326"/>
                  <a:pt x="1193377" y="168654"/>
                  <a:pt x="1203704" y="160482"/>
                </a:cubicBezTo>
                <a:cubicBezTo>
                  <a:pt x="1212560" y="153474"/>
                  <a:pt x="1223161" y="147123"/>
                  <a:pt x="1232441" y="140269"/>
                </a:cubicBezTo>
                <a:cubicBezTo>
                  <a:pt x="1239132" y="135327"/>
                  <a:pt x="1245211" y="130162"/>
                  <a:pt x="1251597" y="125109"/>
                </a:cubicBezTo>
                <a:cubicBezTo>
                  <a:pt x="1277140" y="116126"/>
                  <a:pt x="1289211" y="113312"/>
                  <a:pt x="1309068" y="99843"/>
                </a:cubicBezTo>
                <a:cubicBezTo>
                  <a:pt x="1323203" y="90255"/>
                  <a:pt x="1330055" y="77522"/>
                  <a:pt x="1347382" y="69523"/>
                </a:cubicBezTo>
                <a:cubicBezTo>
                  <a:pt x="1357289" y="64950"/>
                  <a:pt x="1372924" y="66155"/>
                  <a:pt x="1385696" y="64470"/>
                </a:cubicBezTo>
                <a:cubicBezTo>
                  <a:pt x="1395274" y="69523"/>
                  <a:pt x="1404024" y="75055"/>
                  <a:pt x="1414431" y="79630"/>
                </a:cubicBezTo>
                <a:cubicBezTo>
                  <a:pt x="1423275" y="83518"/>
                  <a:pt x="1433799" y="86207"/>
                  <a:pt x="1443167" y="89737"/>
                </a:cubicBezTo>
                <a:cubicBezTo>
                  <a:pt x="1456157" y="94632"/>
                  <a:pt x="1468709" y="99843"/>
                  <a:pt x="1481480" y="104896"/>
                </a:cubicBezTo>
                <a:cubicBezTo>
                  <a:pt x="1499899" y="112184"/>
                  <a:pt x="1520777" y="117652"/>
                  <a:pt x="1538952" y="125109"/>
                </a:cubicBezTo>
                <a:cubicBezTo>
                  <a:pt x="1608849" y="153790"/>
                  <a:pt x="1522824" y="128435"/>
                  <a:pt x="1606001" y="150375"/>
                </a:cubicBezTo>
                <a:cubicBezTo>
                  <a:pt x="1634272" y="157832"/>
                  <a:pt x="1648588" y="175189"/>
                  <a:pt x="1673050" y="185748"/>
                </a:cubicBezTo>
                <a:cubicBezTo>
                  <a:pt x="1684102" y="190518"/>
                  <a:pt x="1698966" y="192117"/>
                  <a:pt x="1711364" y="195855"/>
                </a:cubicBezTo>
                <a:cubicBezTo>
                  <a:pt x="1721359" y="198868"/>
                  <a:pt x="1731256" y="202073"/>
                  <a:pt x="1740100" y="205961"/>
                </a:cubicBezTo>
                <a:cubicBezTo>
                  <a:pt x="1750506" y="210536"/>
                  <a:pt x="1759257" y="216067"/>
                  <a:pt x="1768835" y="221121"/>
                </a:cubicBezTo>
                <a:cubicBezTo>
                  <a:pt x="1768850" y="221127"/>
                  <a:pt x="1826281" y="241325"/>
                  <a:pt x="1826305" y="241333"/>
                </a:cubicBezTo>
                <a:cubicBezTo>
                  <a:pt x="1892179" y="264501"/>
                  <a:pt x="1861934" y="257705"/>
                  <a:pt x="1912512" y="266599"/>
                </a:cubicBezTo>
                <a:cubicBezTo>
                  <a:pt x="1915015" y="266270"/>
                  <a:pt x="1973315" y="259129"/>
                  <a:pt x="1979561" y="256493"/>
                </a:cubicBezTo>
                <a:cubicBezTo>
                  <a:pt x="1988551" y="252699"/>
                  <a:pt x="1991349" y="245999"/>
                  <a:pt x="1998719" y="241333"/>
                </a:cubicBezTo>
                <a:cubicBezTo>
                  <a:pt x="2007390" y="235843"/>
                  <a:pt x="2017876" y="231227"/>
                  <a:pt x="2027454" y="226174"/>
                </a:cubicBezTo>
                <a:cubicBezTo>
                  <a:pt x="2043734" y="217585"/>
                  <a:pt x="2051633" y="205442"/>
                  <a:pt x="2065768" y="195855"/>
                </a:cubicBezTo>
                <a:cubicBezTo>
                  <a:pt x="2074085" y="190214"/>
                  <a:pt x="2084925" y="185748"/>
                  <a:pt x="2094503" y="180694"/>
                </a:cubicBezTo>
                <a:cubicBezTo>
                  <a:pt x="2110783" y="172106"/>
                  <a:pt x="2119614" y="160326"/>
                  <a:pt x="2132817" y="150375"/>
                </a:cubicBezTo>
                <a:cubicBezTo>
                  <a:pt x="2141972" y="143476"/>
                  <a:pt x="2151163" y="136557"/>
                  <a:pt x="2161553" y="130162"/>
                </a:cubicBezTo>
                <a:cubicBezTo>
                  <a:pt x="2170368" y="124736"/>
                  <a:pt x="2181616" y="120493"/>
                  <a:pt x="2190288" y="115003"/>
                </a:cubicBezTo>
                <a:cubicBezTo>
                  <a:pt x="2197657" y="110337"/>
                  <a:pt x="2203059" y="104896"/>
                  <a:pt x="2209445" y="99843"/>
                </a:cubicBezTo>
                <a:cubicBezTo>
                  <a:pt x="2224473" y="87951"/>
                  <a:pt x="2247758" y="79630"/>
                  <a:pt x="2266915" y="69523"/>
                </a:cubicBezTo>
                <a:cubicBezTo>
                  <a:pt x="2276494" y="71208"/>
                  <a:pt x="2285944" y="73114"/>
                  <a:pt x="2295651" y="74577"/>
                </a:cubicBezTo>
                <a:cubicBezTo>
                  <a:pt x="2308309" y="76485"/>
                  <a:pt x="2321865" y="76894"/>
                  <a:pt x="2333965" y="79630"/>
                </a:cubicBezTo>
                <a:cubicBezTo>
                  <a:pt x="2344546" y="82022"/>
                  <a:pt x="2352404" y="87020"/>
                  <a:pt x="2362701" y="89737"/>
                </a:cubicBezTo>
                <a:cubicBezTo>
                  <a:pt x="2378079" y="93793"/>
                  <a:pt x="2395215" y="95787"/>
                  <a:pt x="2410593" y="99843"/>
                </a:cubicBezTo>
                <a:cubicBezTo>
                  <a:pt x="2420890" y="102559"/>
                  <a:pt x="2429750" y="106581"/>
                  <a:pt x="2439328" y="109950"/>
                </a:cubicBezTo>
                <a:cubicBezTo>
                  <a:pt x="2463089" y="118307"/>
                  <a:pt x="2490413" y="123425"/>
                  <a:pt x="2515956" y="130162"/>
                </a:cubicBezTo>
                <a:cubicBezTo>
                  <a:pt x="2524986" y="132544"/>
                  <a:pt x="2535113" y="133532"/>
                  <a:pt x="2544691" y="135216"/>
                </a:cubicBezTo>
                <a:cubicBezTo>
                  <a:pt x="2563848" y="138585"/>
                  <a:pt x="2583709" y="140995"/>
                  <a:pt x="2602162" y="145322"/>
                </a:cubicBezTo>
                <a:cubicBezTo>
                  <a:pt x="2612682" y="147789"/>
                  <a:pt x="2620601" y="152712"/>
                  <a:pt x="2630898" y="155428"/>
                </a:cubicBezTo>
                <a:cubicBezTo>
                  <a:pt x="2646276" y="159485"/>
                  <a:pt x="2664210" y="160727"/>
                  <a:pt x="2678790" y="165535"/>
                </a:cubicBezTo>
                <a:cubicBezTo>
                  <a:pt x="2690277" y="169323"/>
                  <a:pt x="2697240" y="176044"/>
                  <a:pt x="2707525" y="180694"/>
                </a:cubicBezTo>
                <a:cubicBezTo>
                  <a:pt x="2719646" y="186176"/>
                  <a:pt x="2733068" y="190801"/>
                  <a:pt x="2745839" y="195855"/>
                </a:cubicBezTo>
                <a:cubicBezTo>
                  <a:pt x="2755417" y="197539"/>
                  <a:pt x="2765544" y="198526"/>
                  <a:pt x="2774574" y="200908"/>
                </a:cubicBezTo>
                <a:cubicBezTo>
                  <a:pt x="2811525" y="210655"/>
                  <a:pt x="2828695" y="218532"/>
                  <a:pt x="2860781" y="231227"/>
                </a:cubicBezTo>
                <a:lnTo>
                  <a:pt x="2889516" y="236280"/>
                </a:lnTo>
                <a:cubicBezTo>
                  <a:pt x="2903063" y="238662"/>
                  <a:pt x="2915059" y="243018"/>
                  <a:pt x="2927831" y="246387"/>
                </a:cubicBezTo>
                <a:cubicBezTo>
                  <a:pt x="2953373" y="253125"/>
                  <a:pt x="2978460" y="260365"/>
                  <a:pt x="3004458" y="266599"/>
                </a:cubicBezTo>
                <a:cubicBezTo>
                  <a:pt x="3021257" y="270628"/>
                  <a:pt x="3055244" y="274561"/>
                  <a:pt x="3071507" y="276706"/>
                </a:cubicBezTo>
                <a:lnTo>
                  <a:pt x="3100243" y="261546"/>
                </a:lnTo>
                <a:cubicBezTo>
                  <a:pt x="3174432" y="222407"/>
                  <a:pt x="3157296" y="241993"/>
                  <a:pt x="3176871" y="211014"/>
                </a:cubicBezTo>
                <a:cubicBezTo>
                  <a:pt x="3221886" y="187266"/>
                  <a:pt x="3198092" y="201801"/>
                  <a:pt x="3243920" y="165535"/>
                </a:cubicBezTo>
                <a:cubicBezTo>
                  <a:pt x="3261453" y="151661"/>
                  <a:pt x="3290954" y="143068"/>
                  <a:pt x="3310970" y="130162"/>
                </a:cubicBezTo>
                <a:cubicBezTo>
                  <a:pt x="3320012" y="124332"/>
                  <a:pt x="3323740" y="116687"/>
                  <a:pt x="3330126" y="109950"/>
                </a:cubicBezTo>
                <a:cubicBezTo>
                  <a:pt x="3340422" y="99085"/>
                  <a:pt x="3368440" y="96474"/>
                  <a:pt x="3387597" y="89737"/>
                </a:cubicBezTo>
                <a:cubicBezTo>
                  <a:pt x="3427604" y="103807"/>
                  <a:pt x="3408192" y="95549"/>
                  <a:pt x="3445068" y="115003"/>
                </a:cubicBezTo>
                <a:cubicBezTo>
                  <a:pt x="3461348" y="123591"/>
                  <a:pt x="3483382" y="128478"/>
                  <a:pt x="3502539" y="135216"/>
                </a:cubicBezTo>
                <a:cubicBezTo>
                  <a:pt x="3525081" y="143144"/>
                  <a:pt x="3540852" y="155428"/>
                  <a:pt x="3560009" y="165535"/>
                </a:cubicBezTo>
                <a:cubicBezTo>
                  <a:pt x="3671762" y="224491"/>
                  <a:pt x="3582358" y="157955"/>
                  <a:pt x="3636638" y="200908"/>
                </a:cubicBezTo>
                <a:cubicBezTo>
                  <a:pt x="3646216" y="202592"/>
                  <a:pt x="3656972" y="203006"/>
                  <a:pt x="3665373" y="205961"/>
                </a:cubicBezTo>
                <a:cubicBezTo>
                  <a:pt x="3676644" y="209925"/>
                  <a:pt x="3683702" y="216546"/>
                  <a:pt x="3694108" y="221121"/>
                </a:cubicBezTo>
                <a:cubicBezTo>
                  <a:pt x="3702952" y="225009"/>
                  <a:pt x="3713999" y="227339"/>
                  <a:pt x="3722843" y="231227"/>
                </a:cubicBezTo>
                <a:cubicBezTo>
                  <a:pt x="3770676" y="252256"/>
                  <a:pt x="3729817" y="242560"/>
                  <a:pt x="3780315" y="251440"/>
                </a:cubicBezTo>
                <a:cubicBezTo>
                  <a:pt x="3822290" y="236676"/>
                  <a:pt x="3814497" y="242224"/>
                  <a:pt x="3847364" y="211014"/>
                </a:cubicBezTo>
                <a:cubicBezTo>
                  <a:pt x="3852268" y="206358"/>
                  <a:pt x="3851342" y="200287"/>
                  <a:pt x="3856942" y="195855"/>
                </a:cubicBezTo>
                <a:cubicBezTo>
                  <a:pt x="3892818" y="167465"/>
                  <a:pt x="3883622" y="184881"/>
                  <a:pt x="3886389" y="180156"/>
                </a:cubicBezTo>
                <a:lnTo>
                  <a:pt x="3895257" y="165535"/>
                </a:lnTo>
                <a:lnTo>
                  <a:pt x="3933571" y="155428"/>
                </a:lnTo>
                <a:cubicBezTo>
                  <a:pt x="3957802" y="149036"/>
                  <a:pt x="3968847" y="133306"/>
                  <a:pt x="3991041" y="125109"/>
                </a:cubicBezTo>
                <a:cubicBezTo>
                  <a:pt x="4001826" y="121126"/>
                  <a:pt x="4016584" y="121740"/>
                  <a:pt x="4029356" y="120056"/>
                </a:cubicBezTo>
                <a:cubicBezTo>
                  <a:pt x="4050541" y="131233"/>
                  <a:pt x="4060152" y="138286"/>
                  <a:pt x="4086826" y="145322"/>
                </a:cubicBezTo>
                <a:cubicBezTo>
                  <a:pt x="4095856" y="147704"/>
                  <a:pt x="4105983" y="148691"/>
                  <a:pt x="4115561" y="150375"/>
                </a:cubicBezTo>
                <a:cubicBezTo>
                  <a:pt x="4137403" y="154217"/>
                  <a:pt x="4141104" y="170588"/>
                  <a:pt x="4153875" y="180694"/>
                </a:cubicBezTo>
                <a:cubicBezTo>
                  <a:pt x="4163453" y="184063"/>
                  <a:pt x="4173766" y="186913"/>
                  <a:pt x="4182610" y="190801"/>
                </a:cubicBezTo>
                <a:cubicBezTo>
                  <a:pt x="4210271" y="202961"/>
                  <a:pt x="4211665" y="206213"/>
                  <a:pt x="4230503" y="221121"/>
                </a:cubicBezTo>
                <a:cubicBezTo>
                  <a:pt x="4241843" y="230095"/>
                  <a:pt x="4256352" y="237838"/>
                  <a:pt x="4268817" y="246387"/>
                </a:cubicBezTo>
                <a:cubicBezTo>
                  <a:pt x="4295907" y="264966"/>
                  <a:pt x="4320049" y="286596"/>
                  <a:pt x="4355024" y="301972"/>
                </a:cubicBezTo>
                <a:cubicBezTo>
                  <a:pt x="4363868" y="305860"/>
                  <a:pt x="4374181" y="308710"/>
                  <a:pt x="4383759" y="312079"/>
                </a:cubicBezTo>
                <a:cubicBezTo>
                  <a:pt x="4383772" y="312077"/>
                  <a:pt x="4424109" y="307618"/>
                  <a:pt x="4441230" y="301972"/>
                </a:cubicBezTo>
                <a:cubicBezTo>
                  <a:pt x="4450993" y="298753"/>
                  <a:pt x="4454001" y="291866"/>
                  <a:pt x="4460386" y="286813"/>
                </a:cubicBezTo>
                <a:cubicBezTo>
                  <a:pt x="4467900" y="280866"/>
                  <a:pt x="4479543" y="276707"/>
                  <a:pt x="4489122" y="271653"/>
                </a:cubicBezTo>
                <a:cubicBezTo>
                  <a:pt x="4508280" y="261546"/>
                  <a:pt x="4528594" y="252016"/>
                  <a:pt x="4546593" y="241333"/>
                </a:cubicBezTo>
                <a:cubicBezTo>
                  <a:pt x="4589645" y="215781"/>
                  <a:pt x="4538334" y="235700"/>
                  <a:pt x="4594485" y="211014"/>
                </a:cubicBezTo>
                <a:cubicBezTo>
                  <a:pt x="4603329" y="207126"/>
                  <a:pt x="4614376" y="204795"/>
                  <a:pt x="4623220" y="200908"/>
                </a:cubicBezTo>
                <a:cubicBezTo>
                  <a:pt x="4633627" y="196333"/>
                  <a:pt x="4643285" y="191238"/>
                  <a:pt x="4651957" y="185748"/>
                </a:cubicBezTo>
                <a:cubicBezTo>
                  <a:pt x="4659326" y="181082"/>
                  <a:pt x="4661536" y="173957"/>
                  <a:pt x="4671114" y="170589"/>
                </a:cubicBezTo>
                <a:cubicBezTo>
                  <a:pt x="4676915" y="168548"/>
                  <a:pt x="4756259" y="160594"/>
                  <a:pt x="4757319" y="160482"/>
                </a:cubicBezTo>
                <a:cubicBezTo>
                  <a:pt x="4804883" y="198120"/>
                  <a:pt x="4743753" y="151893"/>
                  <a:pt x="4805211" y="190801"/>
                </a:cubicBezTo>
                <a:cubicBezTo>
                  <a:pt x="4842204" y="214220"/>
                  <a:pt x="4827055" y="207355"/>
                  <a:pt x="4820572" y="204144"/>
                </a:cubicBezTo>
                <a:cubicBezTo>
                  <a:pt x="4822667" y="205443"/>
                  <a:pt x="4837557" y="213257"/>
                  <a:pt x="4820572" y="204144"/>
                </a:cubicBezTo>
                <a:cubicBezTo>
                  <a:pt x="4824529" y="206148"/>
                  <a:pt x="4833966" y="211024"/>
                  <a:pt x="4853104" y="221121"/>
                </a:cubicBezTo>
                <a:cubicBezTo>
                  <a:pt x="4876224" y="233318"/>
                  <a:pt x="4895458" y="255701"/>
                  <a:pt x="4910575" y="271653"/>
                </a:cubicBezTo>
                <a:cubicBezTo>
                  <a:pt x="4920153" y="273337"/>
                  <a:pt x="4932171" y="272939"/>
                  <a:pt x="4939310" y="276706"/>
                </a:cubicBezTo>
                <a:cubicBezTo>
                  <a:pt x="4949407" y="282033"/>
                  <a:pt x="4951383" y="290379"/>
                  <a:pt x="4958467" y="296919"/>
                </a:cubicBezTo>
                <a:cubicBezTo>
                  <a:pt x="4964179" y="302192"/>
                  <a:pt x="4971239" y="307026"/>
                  <a:pt x="4977625" y="312079"/>
                </a:cubicBezTo>
                <a:cubicBezTo>
                  <a:pt x="4987203" y="310395"/>
                  <a:pt x="4997959" y="309980"/>
                  <a:pt x="5006360" y="307026"/>
                </a:cubicBezTo>
                <a:cubicBezTo>
                  <a:pt x="5041665" y="294609"/>
                  <a:pt x="5031074" y="294249"/>
                  <a:pt x="5038481" y="286980"/>
                </a:cubicBezTo>
                <a:lnTo>
                  <a:pt x="5054252" y="276706"/>
                </a:lnTo>
                <a:cubicBezTo>
                  <a:pt x="5062392" y="272412"/>
                  <a:pt x="5073409" y="269968"/>
                  <a:pt x="5082987" y="266599"/>
                </a:cubicBezTo>
                <a:cubicBezTo>
                  <a:pt x="5133566" y="257705"/>
                  <a:pt x="5106123" y="265979"/>
                  <a:pt x="5150037" y="231227"/>
                </a:cubicBezTo>
                <a:cubicBezTo>
                  <a:pt x="5215253" y="208291"/>
                  <a:pt x="5137832" y="236952"/>
                  <a:pt x="5236243" y="190801"/>
                </a:cubicBezTo>
                <a:cubicBezTo>
                  <a:pt x="5253053" y="182918"/>
                  <a:pt x="5271886" y="174232"/>
                  <a:pt x="5293715" y="185748"/>
                </a:cubicBezTo>
                <a:cubicBezTo>
                  <a:pt x="5300854" y="189515"/>
                  <a:pt x="5300100" y="195855"/>
                  <a:pt x="5303293" y="200908"/>
                </a:cubicBezTo>
                <a:cubicBezTo>
                  <a:pt x="5303329" y="200919"/>
                  <a:pt x="5342598" y="213667"/>
                  <a:pt x="5360763" y="221121"/>
                </a:cubicBezTo>
                <a:cubicBezTo>
                  <a:pt x="5371456" y="225508"/>
                  <a:pt x="5378477" y="232127"/>
                  <a:pt x="5389499" y="236280"/>
                </a:cubicBezTo>
                <a:cubicBezTo>
                  <a:pt x="5401118" y="240658"/>
                  <a:pt x="5415704" y="242395"/>
                  <a:pt x="5427813" y="246387"/>
                </a:cubicBezTo>
                <a:cubicBezTo>
                  <a:pt x="5441350" y="250851"/>
                  <a:pt x="5452589" y="257083"/>
                  <a:pt x="5466127" y="261546"/>
                </a:cubicBezTo>
                <a:cubicBezTo>
                  <a:pt x="5478235" y="265539"/>
                  <a:pt x="5492044" y="267916"/>
                  <a:pt x="5504441" y="271653"/>
                </a:cubicBezTo>
                <a:cubicBezTo>
                  <a:pt x="5514437" y="274666"/>
                  <a:pt x="5522657" y="279293"/>
                  <a:pt x="5533176" y="281760"/>
                </a:cubicBezTo>
                <a:cubicBezTo>
                  <a:pt x="5586584" y="294283"/>
                  <a:pt x="5606919" y="292939"/>
                  <a:pt x="5667275" y="296919"/>
                </a:cubicBezTo>
                <a:cubicBezTo>
                  <a:pt x="5667344" y="296910"/>
                  <a:pt x="5718519" y="290465"/>
                  <a:pt x="5743903" y="286813"/>
                </a:cubicBezTo>
                <a:cubicBezTo>
                  <a:pt x="5788943" y="280332"/>
                  <a:pt x="5760863" y="284409"/>
                  <a:pt x="5801374" y="266599"/>
                </a:cubicBezTo>
                <a:cubicBezTo>
                  <a:pt x="5810218" y="262712"/>
                  <a:pt x="5822740" y="261159"/>
                  <a:pt x="5830109" y="256493"/>
                </a:cubicBezTo>
                <a:cubicBezTo>
                  <a:pt x="5839251" y="250706"/>
                  <a:pt x="5840967" y="242410"/>
                  <a:pt x="5849266" y="236280"/>
                </a:cubicBezTo>
                <a:cubicBezTo>
                  <a:pt x="5857140" y="230465"/>
                  <a:pt x="5869186" y="226547"/>
                  <a:pt x="5878001" y="221121"/>
                </a:cubicBezTo>
                <a:cubicBezTo>
                  <a:pt x="5919840" y="195369"/>
                  <a:pt x="5898905" y="201888"/>
                  <a:pt x="5945051" y="170589"/>
                </a:cubicBezTo>
                <a:cubicBezTo>
                  <a:pt x="5953368" y="164947"/>
                  <a:pt x="5965114" y="160918"/>
                  <a:pt x="5973786" y="155428"/>
                </a:cubicBezTo>
                <a:cubicBezTo>
                  <a:pt x="5981156" y="150763"/>
                  <a:pt x="5984803" y="144563"/>
                  <a:pt x="5992943" y="140269"/>
                </a:cubicBezTo>
                <a:cubicBezTo>
                  <a:pt x="6001083" y="135974"/>
                  <a:pt x="6014309" y="134828"/>
                  <a:pt x="6021678" y="130162"/>
                </a:cubicBezTo>
                <a:cubicBezTo>
                  <a:pt x="6030819" y="124375"/>
                  <a:pt x="6034450" y="116687"/>
                  <a:pt x="6040836" y="109950"/>
                </a:cubicBezTo>
                <a:cubicBezTo>
                  <a:pt x="6092112" y="91915"/>
                  <a:pt x="6061431" y="104138"/>
                  <a:pt x="6127042" y="69523"/>
                </a:cubicBezTo>
                <a:cubicBezTo>
                  <a:pt x="6136620" y="72892"/>
                  <a:pt x="6147637" y="75336"/>
                  <a:pt x="6155777" y="79630"/>
                </a:cubicBezTo>
                <a:cubicBezTo>
                  <a:pt x="6183230" y="94113"/>
                  <a:pt x="6168931" y="93508"/>
                  <a:pt x="6184512" y="109950"/>
                </a:cubicBezTo>
                <a:lnTo>
                  <a:pt x="6200152" y="124284"/>
                </a:lnTo>
                <a:cubicBezTo>
                  <a:pt x="6208213" y="129280"/>
                  <a:pt x="6198297" y="113770"/>
                  <a:pt x="6213248" y="145322"/>
                </a:cubicBezTo>
                <a:cubicBezTo>
                  <a:pt x="6213259" y="145330"/>
                  <a:pt x="6240383" y="165026"/>
                  <a:pt x="6251562" y="175642"/>
                </a:cubicBezTo>
                <a:cubicBezTo>
                  <a:pt x="6256465" y="180298"/>
                  <a:pt x="6257948" y="185748"/>
                  <a:pt x="6261140" y="190801"/>
                </a:cubicBezTo>
                <a:cubicBezTo>
                  <a:pt x="6296378" y="218687"/>
                  <a:pt x="6274127" y="197396"/>
                  <a:pt x="6299454" y="246387"/>
                </a:cubicBezTo>
                <a:cubicBezTo>
                  <a:pt x="6307910" y="262741"/>
                  <a:pt x="6312494" y="265198"/>
                  <a:pt x="6328189" y="281760"/>
                </a:cubicBezTo>
                <a:cubicBezTo>
                  <a:pt x="6396561" y="353904"/>
                  <a:pt x="6310164" y="282655"/>
                  <a:pt x="6366504" y="327238"/>
                </a:cubicBezTo>
                <a:cubicBezTo>
                  <a:pt x="6366526" y="327199"/>
                  <a:pt x="6378168" y="306801"/>
                  <a:pt x="6385661" y="296919"/>
                </a:cubicBezTo>
                <a:cubicBezTo>
                  <a:pt x="6433008" y="234474"/>
                  <a:pt x="6383563" y="310345"/>
                  <a:pt x="6414396" y="261546"/>
                </a:cubicBezTo>
                <a:cubicBezTo>
                  <a:pt x="6438067" y="224082"/>
                  <a:pt x="6424524" y="240755"/>
                  <a:pt x="6452710" y="211014"/>
                </a:cubicBezTo>
                <a:cubicBezTo>
                  <a:pt x="6518584" y="141510"/>
                  <a:pt x="6474113" y="207458"/>
                  <a:pt x="6500603" y="165535"/>
                </a:cubicBezTo>
                <a:cubicBezTo>
                  <a:pt x="6507883" y="154012"/>
                  <a:pt x="6527734" y="145834"/>
                  <a:pt x="6538916" y="135216"/>
                </a:cubicBezTo>
                <a:cubicBezTo>
                  <a:pt x="6543819" y="130559"/>
                  <a:pt x="6543979" y="124820"/>
                  <a:pt x="6548495" y="120056"/>
                </a:cubicBezTo>
                <a:cubicBezTo>
                  <a:pt x="6553644" y="114624"/>
                  <a:pt x="6562503" y="110328"/>
                  <a:pt x="6567652" y="104896"/>
                </a:cubicBezTo>
                <a:cubicBezTo>
                  <a:pt x="6572167" y="100132"/>
                  <a:pt x="6570923" y="93896"/>
                  <a:pt x="6577230" y="89737"/>
                </a:cubicBezTo>
                <a:cubicBezTo>
                  <a:pt x="6584422" y="84994"/>
                  <a:pt x="6594797" y="78157"/>
                  <a:pt x="6605965" y="79630"/>
                </a:cubicBezTo>
                <a:cubicBezTo>
                  <a:pt x="6615761" y="80922"/>
                  <a:pt x="6612351" y="89737"/>
                  <a:pt x="6615544" y="94790"/>
                </a:cubicBezTo>
                <a:lnTo>
                  <a:pt x="6644279" y="109950"/>
                </a:lnTo>
                <a:cubicBezTo>
                  <a:pt x="6663437" y="120056"/>
                  <a:pt x="6684827" y="129108"/>
                  <a:pt x="6701751" y="140269"/>
                </a:cubicBezTo>
                <a:cubicBezTo>
                  <a:pt x="6717855" y="150889"/>
                  <a:pt x="6733478" y="180378"/>
                  <a:pt x="6740064" y="190801"/>
                </a:cubicBezTo>
                <a:lnTo>
                  <a:pt x="6768799" y="205961"/>
                </a:lnTo>
                <a:cubicBezTo>
                  <a:pt x="6785079" y="214549"/>
                  <a:pt x="6794753" y="226033"/>
                  <a:pt x="6807113" y="236280"/>
                </a:cubicBezTo>
                <a:cubicBezTo>
                  <a:pt x="6887964" y="303308"/>
                  <a:pt x="6796958" y="230772"/>
                  <a:pt x="6855006" y="276706"/>
                </a:cubicBezTo>
                <a:cubicBezTo>
                  <a:pt x="6870035" y="288598"/>
                  <a:pt x="6894478" y="296343"/>
                  <a:pt x="6912477" y="307026"/>
                </a:cubicBezTo>
                <a:cubicBezTo>
                  <a:pt x="6920125" y="311565"/>
                  <a:pt x="6925249" y="317132"/>
                  <a:pt x="6931634" y="322185"/>
                </a:cubicBezTo>
                <a:cubicBezTo>
                  <a:pt x="6946662" y="334077"/>
                  <a:pt x="6971106" y="341822"/>
                  <a:pt x="6989105" y="352504"/>
                </a:cubicBezTo>
                <a:cubicBezTo>
                  <a:pt x="6996753" y="357044"/>
                  <a:pt x="6996973" y="366474"/>
                  <a:pt x="7008262" y="367665"/>
                </a:cubicBezTo>
                <a:cubicBezTo>
                  <a:pt x="7035340" y="370522"/>
                  <a:pt x="7042178" y="349358"/>
                  <a:pt x="7046575" y="342398"/>
                </a:cubicBezTo>
                <a:cubicBezTo>
                  <a:pt x="7056154" y="337345"/>
                  <a:pt x="7067797" y="333185"/>
                  <a:pt x="7075311" y="327238"/>
                </a:cubicBezTo>
                <a:cubicBezTo>
                  <a:pt x="7080912" y="322806"/>
                  <a:pt x="7080912" y="316975"/>
                  <a:pt x="7084889" y="312079"/>
                </a:cubicBezTo>
                <a:cubicBezTo>
                  <a:pt x="7090514" y="305155"/>
                  <a:pt x="7096479" y="298254"/>
                  <a:pt x="7104046" y="291866"/>
                </a:cubicBezTo>
                <a:cubicBezTo>
                  <a:pt x="7156220" y="247827"/>
                  <a:pt x="7107577" y="290003"/>
                  <a:pt x="7161517" y="261546"/>
                </a:cubicBezTo>
                <a:cubicBezTo>
                  <a:pt x="7186386" y="248427"/>
                  <a:pt x="7194235" y="237133"/>
                  <a:pt x="7209410" y="221121"/>
                </a:cubicBezTo>
                <a:cubicBezTo>
                  <a:pt x="7218988" y="217752"/>
                  <a:pt x="7230005" y="215309"/>
                  <a:pt x="7238145" y="211014"/>
                </a:cubicBezTo>
                <a:cubicBezTo>
                  <a:pt x="7246285" y="206720"/>
                  <a:pt x="7250611" y="200796"/>
                  <a:pt x="7257302" y="195855"/>
                </a:cubicBezTo>
                <a:cubicBezTo>
                  <a:pt x="7266582" y="189002"/>
                  <a:pt x="7276758" y="182495"/>
                  <a:pt x="7286038" y="175642"/>
                </a:cubicBezTo>
                <a:cubicBezTo>
                  <a:pt x="7292729" y="170700"/>
                  <a:pt x="7298504" y="165424"/>
                  <a:pt x="7305195" y="160482"/>
                </a:cubicBezTo>
                <a:cubicBezTo>
                  <a:pt x="7314474" y="153629"/>
                  <a:pt x="7326010" y="147581"/>
                  <a:pt x="7333930" y="140269"/>
                </a:cubicBezTo>
                <a:cubicBezTo>
                  <a:pt x="7342348" y="132497"/>
                  <a:pt x="7347999" y="112053"/>
                  <a:pt x="7353087" y="104896"/>
                </a:cubicBezTo>
                <a:cubicBezTo>
                  <a:pt x="7387078" y="57079"/>
                  <a:pt x="7377033" y="70365"/>
                  <a:pt x="7381822" y="59417"/>
                </a:cubicBezTo>
                <a:lnTo>
                  <a:pt x="7378366" y="63716"/>
                </a:lnTo>
                <a:cubicBezTo>
                  <a:pt x="7377533" y="62763"/>
                  <a:pt x="7377852" y="57009"/>
                  <a:pt x="7381822" y="39204"/>
                </a:cubicBezTo>
                <a:cubicBezTo>
                  <a:pt x="7384721" y="26206"/>
                  <a:pt x="7386367" y="13145"/>
                  <a:pt x="738713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9600" y="35814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3 ideas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First peaking our participant’s interest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Explaining why we do something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Appealing to the different ways we learn</a:t>
            </a:r>
          </a:p>
        </p:txBody>
      </p:sp>
    </p:spTree>
    <p:extLst>
      <p:ext uri="{BB962C8B-B14F-4D97-AF65-F5344CB8AC3E}">
        <p14:creationId xmlns:p14="http://schemas.microsoft.com/office/powerpoint/2010/main" val="15909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3 ideas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you combine all of these ideas into a lesson, you will make a lesson within your training more interactive.</a:t>
            </a:r>
          </a:p>
        </p:txBody>
      </p:sp>
    </p:spTree>
    <p:extLst>
      <p:ext uri="{BB962C8B-B14F-4D97-AF65-F5344CB8AC3E}">
        <p14:creationId xmlns:p14="http://schemas.microsoft.com/office/powerpoint/2010/main" val="14228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3 ideas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will lead them to be more actively involved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 they will develop a better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3814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3 ideas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 how do you put it all together?</a:t>
            </a:r>
          </a:p>
        </p:txBody>
      </p:sp>
    </p:spTree>
    <p:extLst>
      <p:ext uri="{BB962C8B-B14F-4D97-AF65-F5344CB8AC3E}">
        <p14:creationId xmlns:p14="http://schemas.microsoft.com/office/powerpoint/2010/main" val="30011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years I’ve used this simple formula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have used it to give lessons within all types of trainings</a:t>
            </a:r>
          </a:p>
        </p:txBody>
      </p:sp>
    </p:spTree>
    <p:extLst>
      <p:ext uri="{BB962C8B-B14F-4D97-AF65-F5344CB8AC3E}">
        <p14:creationId xmlns:p14="http://schemas.microsoft.com/office/powerpoint/2010/main" val="3156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Present the problem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Remind them of the concept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Give them the solution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Opportunity for success</a:t>
            </a:r>
          </a:p>
        </p:txBody>
      </p:sp>
      <p:sp>
        <p:nvSpPr>
          <p:cNvPr id="2" name="Oval 1"/>
          <p:cNvSpPr/>
          <p:nvPr/>
        </p:nvSpPr>
        <p:spPr>
          <a:xfrm>
            <a:off x="685800" y="25908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685800" y="33528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685800" y="41910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85800" y="50292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50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Present the problem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Ask a question or give a scenario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a story to illustrate the problem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Put it up on the board or PowerPoint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Take some time to explain it</a:t>
            </a:r>
          </a:p>
        </p:txBody>
      </p:sp>
      <p:sp>
        <p:nvSpPr>
          <p:cNvPr id="2" name="Oval 1"/>
          <p:cNvSpPr/>
          <p:nvPr/>
        </p:nvSpPr>
        <p:spPr>
          <a:xfrm>
            <a:off x="685800" y="25908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81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Remind them of the concept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Discuss the end goal, purpose, or idea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Why do you have to solve the problem?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25908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26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variety of people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we train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here will always be different types of people in a training.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people may feel less involved in the training then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Give them the solution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Tell them the procedure or steps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Show them how this solves the problem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should be explained and demonstrated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25908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Opportunity for success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Give them a chance to practice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Have them show you they understand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Give them a similar question or scenario and see if they can figure it out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25908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40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Some Examples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Random alphabet for names of candidates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staff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Random Alphabet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/>
              <a:t>How do we decide the order of candidates on the ballot?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 the problem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 b="69764"/>
          <a:stretch/>
        </p:blipFill>
        <p:spPr>
          <a:xfrm>
            <a:off x="556652" y="3410165"/>
            <a:ext cx="7966246" cy="9332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127" r="32205" b="56619"/>
          <a:stretch/>
        </p:blipFill>
        <p:spPr>
          <a:xfrm>
            <a:off x="568154" y="4360653"/>
            <a:ext cx="5444457" cy="43994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065" r="32205" b="42636"/>
          <a:stretch/>
        </p:blipFill>
        <p:spPr>
          <a:xfrm>
            <a:off x="568154" y="4876800"/>
            <a:ext cx="5444457" cy="41047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5" r="32061" b="27222"/>
          <a:stretch/>
        </p:blipFill>
        <p:spPr>
          <a:xfrm>
            <a:off x="556652" y="5410200"/>
            <a:ext cx="545595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6 -4.07407E-6 L -0.00139 0.14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39 0.01227 L -3.33333E-6 -0.073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28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-0.00903 L -0.00174 -0.084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Random Alphabet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Both the SOS and County Elections office will draw a random alphabet.</a:t>
            </a:r>
          </a:p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This will be used to determine the order of the names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Remind them of the concept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27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Random Alphabet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The Random Alphabet is applied throughout the last name</a:t>
            </a:r>
          </a:p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han the first name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Give them the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8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Random Alphabet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8763"/>
          </a:xfrm>
        </p:spPr>
        <p:txBody>
          <a:bodyPr>
            <a:noAutofit/>
          </a:bodyPr>
          <a:lstStyle/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November 2016 Random Alphabet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Give them the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543800" cy="185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343400"/>
            <a:ext cx="2743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9487" y="48006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Lando</a:t>
            </a:r>
            <a:r>
              <a:rPr lang="en-US" dirty="0" smtClean="0"/>
              <a:t> </a:t>
            </a:r>
            <a:r>
              <a:rPr lang="en-US" dirty="0" err="1" smtClean="0"/>
              <a:t>Calrissian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20062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James Chewbacca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6388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Padme Amidala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648200"/>
            <a:ext cx="2743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602571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Han Solo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35814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73168" y="2590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73168" y="35814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4713616"/>
            <a:ext cx="304800" cy="925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63824" y="307238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4.44444E-6 L -0.25 -0.18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07407E-6 L -0.25 -0.0712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5 0.0481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4948 0.1731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6" grpId="0"/>
      <p:bldP spid="16" grpId="1"/>
      <p:bldP spid="8" grpId="0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Random Alphabet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8763"/>
          </a:xfrm>
        </p:spPr>
        <p:txBody>
          <a:bodyPr>
            <a:noAutofit/>
          </a:bodyPr>
          <a:lstStyle/>
          <a:p>
            <a:pPr marL="365760" lvl="1" indent="-365760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Now you give it a try!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Opportunity for success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2480124"/>
            <a:ext cx="8077200" cy="247287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dirty="0" smtClean="0"/>
              <a:t>Betty Rubble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Fred Flintstone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Arnold Slate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Wilma Flintstone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Pebbles Flintstone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Barney Rubble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Joe </a:t>
            </a:r>
            <a:r>
              <a:rPr lang="en-US" dirty="0" err="1" smtClean="0"/>
              <a:t>Rockhead</a:t>
            </a:r>
            <a:endParaRPr lang="en-US" dirty="0" smtClean="0"/>
          </a:p>
          <a:p>
            <a:pPr marL="914400" lvl="2" indent="-51435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500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Some Examples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The formula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Poll Worker Training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volunteers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Serving the voter/Regular duties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 smtClean="0"/>
              <a:t>What do I do when a voter comes in?</a:t>
            </a:r>
          </a:p>
        </p:txBody>
      </p:sp>
      <p:pic>
        <p:nvPicPr>
          <p:cNvPr id="1026" name="Picture 2" descr="S:\Procedures - Elections\Procedures in Progress - Elections\Keep em' Awake Training Material\Images\graphicstock-illustration-of-a-happy-smiling-cartoon-business-man-waving-and-holding-a-briefcase_SYfPFnz2YZ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406650" cy="26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114800" y="3429000"/>
            <a:ext cx="3505200" cy="609600"/>
          </a:xfrm>
          <a:prstGeom prst="wedgeRoundRectCallout">
            <a:avLst>
              <a:gd name="adj1" fmla="val -74684"/>
              <a:gd name="adj2" fmla="val 102888"/>
              <a:gd name="adj3" fmla="val 16667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Hi! I’d like to vote.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 the problem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80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variety of people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When we train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we know, many will lose focus if there not involved.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 how do you keep all these different types of people involved?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Serving the voter/Regular duties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229600" cy="243840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One of your top responsibilities is to:</a:t>
            </a:r>
          </a:p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b="1" dirty="0" smtClean="0"/>
              <a:t>Verify </a:t>
            </a:r>
            <a:r>
              <a:rPr lang="en-US" sz="3600" b="1" dirty="0"/>
              <a:t>the person is a registered voter in your precinct</a:t>
            </a:r>
          </a:p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Remind them of the concept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US" sz="3600" dirty="0" smtClean="0"/>
              <a:t>What do I do when a voter comes in?</a:t>
            </a:r>
          </a:p>
        </p:txBody>
      </p:sp>
    </p:spTree>
    <p:extLst>
      <p:ext uri="{BB962C8B-B14F-4D97-AF65-F5344CB8AC3E}">
        <p14:creationId xmlns:p14="http://schemas.microsoft.com/office/powerpoint/2010/main" val="8333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Give them the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Serving the voter/Regular duties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 smtClean="0"/>
              <a:t>What do I do when a voter comes in?</a:t>
            </a:r>
          </a:p>
          <a:p>
            <a:pPr marL="5143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Find their name on the roster and confirm the address</a:t>
            </a:r>
          </a:p>
          <a:p>
            <a:pPr marL="5143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Ask the voter to sign</a:t>
            </a:r>
          </a:p>
          <a:p>
            <a:pPr marL="5143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Update the street index</a:t>
            </a:r>
          </a:p>
          <a:p>
            <a:pPr marL="5143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Issue the ballot 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40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Serving the voter/Regular duties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 smtClean="0"/>
              <a:t>What do I do when a voter comes in?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3505200"/>
            <a:ext cx="4267200" cy="609600"/>
          </a:xfrm>
          <a:prstGeom prst="wedgeRoundRectCallout">
            <a:avLst>
              <a:gd name="adj1" fmla="val -50051"/>
              <a:gd name="adj2" fmla="val 109229"/>
              <a:gd name="adj3" fmla="val 16667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Hello, my name is George </a:t>
            </a:r>
            <a:r>
              <a:rPr lang="en-US" dirty="0" err="1" smtClean="0">
                <a:solidFill>
                  <a:schemeClr val="tx1"/>
                </a:solidFill>
              </a:rPr>
              <a:t>Fotiu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81400" y="4191000"/>
            <a:ext cx="4267200" cy="609600"/>
          </a:xfrm>
          <a:prstGeom prst="wedgeRoundRectCallout">
            <a:avLst>
              <a:gd name="adj1" fmla="val 46688"/>
              <a:gd name="adj2" fmla="val 108951"/>
              <a:gd name="adj3" fmla="val 16667"/>
            </a:avLst>
          </a:prstGeom>
          <a:solidFill>
            <a:srgbClr val="56BC32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you please state your address?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690" y="4876800"/>
            <a:ext cx="4267200" cy="609600"/>
          </a:xfrm>
          <a:prstGeom prst="wedgeRoundRectCallout">
            <a:avLst>
              <a:gd name="adj1" fmla="val -50051"/>
              <a:gd name="adj2" fmla="val 109229"/>
              <a:gd name="adj3" fmla="val 16667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15151 Redwood.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6622" y="2718816"/>
            <a:ext cx="8140178" cy="710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000" dirty="0" smtClean="0"/>
              <a:t>The participants use the sample roster we have provided in class and follow the steps.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6781800" y="5410200"/>
            <a:ext cx="1905000" cy="990600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Opportunity for success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5143500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78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Japanese Class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-685800" y="1828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66700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7957" y="2667000"/>
            <a:ext cx="2436243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Batsu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3429000"/>
            <a:ext cx="2895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ja-JP" altLang="en-US" sz="80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丸</a:t>
            </a:r>
            <a:endParaRPr lang="en-US" sz="3600" b="1" spc="50" dirty="0" smtClean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69357" y="3429000"/>
            <a:ext cx="2895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罰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4157" y="4953000"/>
            <a:ext cx="312204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93157" y="4953000"/>
            <a:ext cx="312204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144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Japanese Class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-685800" y="1828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66700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2667000"/>
            <a:ext cx="2436243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1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Batsu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074" name="Picture 2" descr="S:\Procedures - Elections\Procedures in Progress - Elections\Keep em' Awake Training Material\Images\maru-bats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7585076" cy="37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51054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Japanese Class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 did say the “right” answer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But, I didn’t know why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:\Procedures - Elections\Procedures in Progress - Elections\Keep em' Awake Training Material\Images\d2a381e492ca9483876ecca2747a3b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34774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correct answer does not mean they understand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Even if you have said it or shown it, they still might not get it.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should always find ways to test and clarify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384540" y="2819400"/>
            <a:ext cx="2654060" cy="1371600"/>
          </a:xfrm>
          <a:prstGeom prst="wedgeRoundRectCallout">
            <a:avLst>
              <a:gd name="adj1" fmla="val 103961"/>
              <a:gd name="adj2" fmla="val 22544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want to make a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boyfriend.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S:\Procedures - Elections\Procedures in Progress - Elections\Keep em' Awake Training Material\Images\033c530c975133158f718a17719fd0f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" b="100000" l="51538" r="100000">
                        <a14:foregroundMark x1="62692" y1="34688" x2="69231" y2="29268"/>
                        <a14:foregroundMark x1="63462" y1="35501" x2="70000" y2="42276"/>
                        <a14:foregroundMark x1="69615" y1="43360" x2="76154" y2="43631"/>
                        <a14:foregroundMark x1="77692" y1="24390" x2="87692" y2="24661"/>
                        <a14:foregroundMark x1="93462" y1="30623" x2="96923" y2="39295"/>
                        <a14:foregroundMark x1="67308" y1="97832" x2="76538" y2="92412"/>
                        <a14:foregroundMark x1="86923" y1="91599" x2="96154" y2="97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21050"/>
            <a:ext cx="2170014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:\Procedures - Elections\Procedures in Progress - Elections\Keep em' Awake Training Material\Images\033c530c975133158f718a17719fd0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60969" y="3401220"/>
            <a:ext cx="1083608" cy="3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 pitchFamily="34" charset="0"/>
              </a:rPr>
              <a:t>Testing understanding</a:t>
            </a:r>
            <a:endParaRPr lang="en-US" dirty="0">
              <a:latin typeface="Impac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792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5908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590800"/>
            <a:ext cx="7543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can: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Ask questions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Ask for clarification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a scenario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 activities</a:t>
            </a:r>
          </a:p>
          <a:p>
            <a:pPr lvl="1">
              <a:spcAft>
                <a:spcPts val="1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0020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286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5715000" y="3352800"/>
            <a:ext cx="1752600" cy="609600"/>
          </a:xfrm>
          <a:prstGeom prst="wedgeRoundRectCallout">
            <a:avLst>
              <a:gd name="adj1" fmla="val 75148"/>
              <a:gd name="adj2" fmla="val -5919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How...?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15000" y="4114800"/>
            <a:ext cx="1752600" cy="609600"/>
          </a:xfrm>
          <a:prstGeom prst="wedgeRoundRectCallout">
            <a:avLst>
              <a:gd name="adj1" fmla="val 75148"/>
              <a:gd name="adj2" fmla="val -5919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Why...?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4876800"/>
            <a:ext cx="1752600" cy="609600"/>
          </a:xfrm>
          <a:prstGeom prst="wedgeRoundRectCallout">
            <a:avLst>
              <a:gd name="adj1" fmla="val 75148"/>
              <a:gd name="adj2" fmla="val -5919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if...?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715000" y="5638800"/>
            <a:ext cx="1752600" cy="762000"/>
          </a:xfrm>
          <a:prstGeom prst="wedgeRoundRectCallout">
            <a:avLst>
              <a:gd name="adj1" fmla="val 75148"/>
              <a:gd name="adj2" fmla="val -5919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Let’s give it a try!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2322</Words>
  <Application>Microsoft Office PowerPoint</Application>
  <PresentationFormat>On-screen Show (4:3)</PresentationFormat>
  <Paragraphs>469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Encouraging Training Interaction</vt:lpstr>
      <vt:lpstr>When I was in 2nd grade...</vt:lpstr>
      <vt:lpstr>When I was in 2nd grade...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Random Alphabet</vt:lpstr>
      <vt:lpstr>  Random Alphabet</vt:lpstr>
      <vt:lpstr>  Random Alphabet</vt:lpstr>
      <vt:lpstr>  Random Alphabet</vt:lpstr>
      <vt:lpstr>  Random Alphabet</vt:lpstr>
      <vt:lpstr>PowerPoint Presentation</vt:lpstr>
      <vt:lpstr>  Serving the voter/Regular duties</vt:lpstr>
      <vt:lpstr>  Serving the voter/Regular duties</vt:lpstr>
      <vt:lpstr>  Serving the voter/Regular duties</vt:lpstr>
      <vt:lpstr>  Serving the voter/Regular duties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Training Interaction</dc:title>
  <dc:creator>Robbie Bergstrom</dc:creator>
  <cp:lastModifiedBy>Robbie Bergstrom</cp:lastModifiedBy>
  <cp:revision>135</cp:revision>
  <dcterms:created xsi:type="dcterms:W3CDTF">2006-08-16T00:00:00Z</dcterms:created>
  <dcterms:modified xsi:type="dcterms:W3CDTF">2017-12-18T17:54:28Z</dcterms:modified>
</cp:coreProperties>
</file>